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36" r:id="rId12"/>
    <p:sldId id="344" r:id="rId13"/>
    <p:sldId id="345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9E5A-1843-4F65-B609-C9441DBCC0F6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7642-70B4-49EC-8B4E-B20FDC1BC77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1473-6839-4E43-91A2-271023054C21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593E0-83EF-4191-97DB-2D33F94DDD1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9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3C41F-D169-402F-A18C-53940B7B3663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6F6E-FFD1-402B-8C7E-6285D147F91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4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5A4A4-DFC2-4DAA-A71F-55E6D08E5D60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1C7E-5AA7-4D88-9062-6423DA0F18D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2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1399-FB3E-42B1-B980-542B9329D895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6FFA-5888-4C62-A011-9BB42659A87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6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1E0F-A312-47EC-9310-7764B9D417DE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36D8-CD0E-4E9C-AAB7-735A23120BF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7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1F24E-FA7E-400E-97BD-5E1486366B34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B500-1730-4AF5-BEC9-55D0486A1A9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C415-5EF4-4E4E-AE27-412F17AC978F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1A9E-BF1A-4B7B-AE51-2DF068E9FD4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481E3-82EC-473E-AC5B-464AD6B07E26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FF90-44F5-4FCE-98E1-3570A57F093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4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B17D-F407-4D8F-808C-FA3CDCD76E41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45A4-C26E-494B-B8ED-C597A566C2BB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0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D160-E1F3-463A-8B1A-B78AB12341F5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F8BC-8775-4A0D-A2E2-4E98CD9B9D4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2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BA21EC-9AE5-49DF-98AC-25812ACFD61F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B8CA3-8BFB-4792-845E-55FD81AAA3C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965450" y="357188"/>
            <a:ext cx="5510213" cy="1470025"/>
          </a:xfrm>
        </p:spPr>
        <p:txBody>
          <a:bodyPr/>
          <a:lstStyle/>
          <a:p>
            <a:pPr eaLnBrk="1" hangingPunct="1"/>
            <a:r>
              <a:rPr lang="uk-UA" altLang="uk-UA" smtClean="0"/>
              <a:t>Геометрія</a:t>
            </a:r>
            <a:br>
              <a:rPr lang="uk-UA" altLang="uk-UA" smtClean="0"/>
            </a:br>
            <a:r>
              <a:rPr lang="uk-UA" altLang="uk-UA" smtClean="0"/>
              <a:t>9 клас</a:t>
            </a:r>
            <a:endParaRPr lang="en-US" altLang="uk-UA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109788" y="2112963"/>
            <a:ext cx="65659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uk-UA" alt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Розділ 2. Правильні многокутники</a:t>
            </a:r>
          </a:p>
          <a:p>
            <a:pPr eaLnBrk="1" hangingPunct="1"/>
            <a:endParaRPr lang="en-US" altLang="uk-UA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109788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Застосування набутих знань до задач практичного змісту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15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387" y="1628774"/>
            <a:ext cx="6094165" cy="3600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356. Скільки треба стовпчиків для паркана навколо майданчика, що має форму круга, якщо відстань між стовпчиками (за дугою кола) повинна бути близько півтора метра, а діаметр майданчика 60 м?</a:t>
            </a:r>
          </a:p>
          <a:p>
            <a:pPr marL="0" indent="0" eaLnBrk="1" hangingPunct="1">
              <a:buNone/>
            </a:pPr>
            <a:endParaRPr lang="ru-RU" alt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ru-RU" alt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altLang="uk-UA" sz="2000" dirty="0" smtClean="0">
                <a:latin typeface="Times New Roman" pitchFamily="18" charset="0"/>
                <a:cs typeface="Times New Roman" pitchFamily="18" charset="0"/>
              </a:rPr>
              <a:t>357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товщину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дерева (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виміряти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обхват (</a:t>
            </a:r>
            <a:r>
              <a:rPr lang="ru-RU" altLang="uk-UA" sz="2000" dirty="0" err="1" smtClean="0">
                <a:latin typeface="Times New Roman" pitchFamily="18" charset="0"/>
                <a:cs typeface="Times New Roman" pitchFamily="18" charset="0"/>
              </a:rPr>
              <a:t>довжину</a:t>
            </a:r>
            <a:r>
              <a:rPr lang="ru-RU" alt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кола).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Обчисліть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товщину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дерева, обхват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: 1) 2 м; 2) 2,5 м.</a:t>
            </a:r>
            <a:endParaRPr lang="uk-UA" alt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52" y="1700808"/>
            <a:ext cx="2897959" cy="192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52" y="3861048"/>
            <a:ext cx="2870448" cy="2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Застосування набутих знань до задач практичного змісту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15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387" y="1628774"/>
            <a:ext cx="6094165" cy="2520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358. На котушці є 80 витків дроту. Знайдіть довжину дроту, якщо діаметр котушки 0,5 м.</a:t>
            </a:r>
          </a:p>
          <a:p>
            <a:pPr marL="0" indent="0" eaLnBrk="1" hangingPunct="1">
              <a:buNone/>
            </a:pPr>
            <a:endParaRPr lang="uk-UA" alt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359. Вантаж піднімають за допомогою блока, який зображено на малюнку.</a:t>
            </a:r>
          </a:p>
          <a:p>
            <a:pPr marL="0" indent="0" eaLnBrk="1" hangingPunct="1"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На яку висоту підніметься вантаж за 9 обертів блока, якщо його діаметр дорівнює 20 см.</a:t>
            </a:r>
            <a:endParaRPr lang="uk-UA" alt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1"/>
            <a:ext cx="2520280" cy="19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52" y="3600306"/>
            <a:ext cx="2862436" cy="23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Застосування набутих знань до задач практичного змісту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15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387" y="1628774"/>
            <a:ext cx="6094165" cy="2520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360. Як знайти відстань до води в колодязі, якщо можна виміряти діаметр вала</a:t>
            </a: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який намотується ланцюг для відра</a:t>
            </a: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eaLnBrk="1" hangingPunct="1">
              <a:buNone/>
            </a:pPr>
            <a:endParaRPr lang="uk-UA" alt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uk-UA" alt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361. Знайдіть довжину земного екватора, якщо радіус земної кулі </a:t>
            </a: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дорівнює 6370 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83447"/>
            <a:ext cx="2755205" cy="206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1570" r="3965" b="15868"/>
          <a:stretch/>
        </p:blipFill>
        <p:spPr bwMode="auto">
          <a:xfrm>
            <a:off x="3851920" y="3717032"/>
            <a:ext cx="2696347" cy="254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5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Домашнє завдання</a:t>
            </a:r>
          </a:p>
        </p:txBody>
      </p:sp>
      <p:sp>
        <p:nvSpPr>
          <p:cNvPr id="14339" name="Місце для вмісту 2"/>
          <p:cNvSpPr>
            <a:spLocks noGrp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uk-UA" altLang="uk-UA" dirty="0" smtClean="0"/>
              <a:t>Опрацювати </a:t>
            </a:r>
            <a:r>
              <a:rPr lang="uk-UA" altLang="uk-UA" smtClean="0">
                <a:latin typeface="Tahoma" pitchFamily="34" charset="0"/>
                <a:cs typeface="Tahoma" pitchFamily="34" charset="0"/>
              </a:rPr>
              <a:t>§ </a:t>
            </a:r>
            <a:r>
              <a:rPr lang="uk-UA" altLang="uk-UA" smtClean="0">
                <a:latin typeface="Tahoma" pitchFamily="34" charset="0"/>
                <a:cs typeface="Tahoma" pitchFamily="34" charset="0"/>
              </a:rPr>
              <a:t>10</a:t>
            </a:r>
            <a:endParaRPr lang="uk-UA" altLang="uk-UA" dirty="0" smtClean="0"/>
          </a:p>
          <a:p>
            <a:pPr eaLnBrk="1" hangingPunct="1"/>
            <a:r>
              <a:rPr lang="uk-UA" altLang="uk-UA" dirty="0" smtClean="0"/>
              <a:t>Виконати </a:t>
            </a:r>
            <a:r>
              <a:rPr lang="uk-UA" altLang="uk-UA" dirty="0" smtClean="0"/>
              <a:t>вправ за підручником</a:t>
            </a:r>
            <a:endParaRPr lang="uk-UA" alt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уроку: </a:t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Довжина кола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довжина дуги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кола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24" y="1412776"/>
            <a:ext cx="40957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7722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411760" y="4834263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6 </a:t>
            </a:r>
            <a:r>
              <a:rPr lang="ru-RU" dirty="0" err="1" smtClean="0"/>
              <a:t>класі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відшукали</a:t>
            </a:r>
            <a:r>
              <a:rPr lang="ru-RU" dirty="0" smtClean="0"/>
              <a:t> формулу для </a:t>
            </a:r>
            <a:r>
              <a:rPr lang="ru-RU" dirty="0" err="1" smtClean="0"/>
              <a:t>обчислення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кола c = 2πR, де R – </a:t>
            </a:r>
            <a:r>
              <a:rPr lang="ru-RU" dirty="0" err="1" smtClean="0"/>
              <a:t>радіус</a:t>
            </a:r>
            <a:r>
              <a:rPr lang="ru-RU" dirty="0" smtClean="0"/>
              <a:t> кола, π ≈ 3,14.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Як </a:t>
            </a:r>
            <a:r>
              <a:rPr lang="ru-RU" b="1" i="1" dirty="0" err="1" smtClean="0">
                <a:solidFill>
                  <a:srgbClr val="C00000"/>
                </a:solidFill>
              </a:rPr>
              <a:t>вивести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цю</a:t>
            </a:r>
            <a:r>
              <a:rPr lang="ru-RU" b="1" i="1" dirty="0" smtClean="0">
                <a:solidFill>
                  <a:srgbClr val="C00000"/>
                </a:solidFill>
              </a:rPr>
              <a:t> формулу </a:t>
            </a:r>
            <a:r>
              <a:rPr lang="ru-RU" b="1" i="1" dirty="0" err="1" smtClean="0">
                <a:solidFill>
                  <a:srgbClr val="C00000"/>
                </a:solidFill>
              </a:rPr>
              <a:t>більш</a:t>
            </a:r>
            <a:r>
              <a:rPr lang="ru-RU" b="1" i="1" dirty="0" smtClean="0">
                <a:solidFill>
                  <a:srgbClr val="C00000"/>
                </a:solidFill>
              </a:rPr>
              <a:t> строго?</a:t>
            </a:r>
            <a:endParaRPr lang="uk-UA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404664"/>
                <a:ext cx="8229600" cy="1756792"/>
              </a:xfrm>
              <a:noFill/>
            </p:spPr>
            <p:txBody>
              <a:bodyPr/>
              <a:lstStyle/>
              <a:p>
                <a:pPr marL="0" indent="35560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Подивіться на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малюнки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Зрозуміло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необмеженому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збільшенні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кількості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сторін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вписаного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коло правильного n-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кутника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його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периметр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Р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необмежено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наближається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довжини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кола C.</a:t>
                </a:r>
              </a:p>
              <a:p>
                <a:pPr marL="0" indent="355600">
                  <a:buNone/>
                </a:pP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дуже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велике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довжина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кола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дуже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мало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відрізняється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периметра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Р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404664"/>
                <a:ext cx="8229600" cy="1756792"/>
              </a:xfrm>
              <a:blipFill rotWithShape="1">
                <a:blip r:embed="rId2"/>
                <a:stretch>
                  <a:fillRect l="-815" t="-1730" r="-1333" b="-138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5862"/>
            <a:ext cx="7838522" cy="244727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7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332073" y="332657"/>
                <a:ext cx="8560407" cy="18722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Виведемо формулу для обчислення довжини кола. Візьмемо два довільних кола. Нехай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C′ –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їхні довжини, а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R′ –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радіуси кіл. </a:t>
                </a:r>
              </a:p>
              <a:p>
                <a:pPr marL="0" indent="0">
                  <a:buNone/>
                </a:pP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кожне з цих кіл впишемо правильні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-кутники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однаковим числом</a:t>
                </a:r>
              </a:p>
              <a:p>
                <a:pPr marL="0" indent="0">
                  <a:buNone/>
                </a:pP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сторін. Позначимо їхні сторони через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′,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через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Р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Р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 –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їхні периметри. Виразимо периметри цих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кутників через радіуси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R′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кіл.</a:t>
                </a:r>
                <a:endPara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073" y="332657"/>
                <a:ext cx="8560407" cy="1872208"/>
              </a:xfrm>
              <a:blipFill rotWithShape="1">
                <a:blip r:embed="rId2"/>
                <a:stretch>
                  <a:fillRect l="-712" t="-16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"/>
          <a:stretch/>
        </p:blipFill>
        <p:spPr bwMode="auto">
          <a:xfrm>
            <a:off x="314448" y="2132856"/>
            <a:ext cx="8829552" cy="28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7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9"/>
                <a:ext cx="8229600" cy="2488888"/>
              </a:xfrm>
              <a:noFill/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 довели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таку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властивість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довжини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кола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відношення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довжини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кола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</a:t>
                </a:r>
                <a:r>
                  <a:rPr lang="ru-RU" sz="2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його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діаметра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одне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й те </a:t>
                </a:r>
                <a:r>
                  <a:rPr lang="ru-RU" sz="2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саме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кожного кола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відношення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позначається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грецькою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буквою π (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читається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«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π. Число π –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ірраціональне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Наближене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значення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 ≈ 3,1416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9"/>
                <a:ext cx="8229600" cy="2488888"/>
              </a:xfrm>
              <a:blipFill rotWithShape="1">
                <a:blip r:embed="rId2"/>
                <a:stretch>
                  <a:fillRect l="-741" t="-122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49536"/>
            <a:ext cx="6552728" cy="334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4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" y="766"/>
            <a:ext cx="9144000" cy="907954"/>
          </a:xfrm>
        </p:spPr>
        <p:txBody>
          <a:bodyPr/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 застосування набутих знань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1" y="1196752"/>
            <a:ext cx="898299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2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уваги!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0" y="1196752"/>
            <a:ext cx="890606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1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936104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історії числа </a:t>
            </a: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Місце для вмісту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7504" y="764704"/>
                <a:ext cx="5760640" cy="5616624"/>
              </a:xfrm>
              <a:noFill/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Позначення буквою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відношення кола до його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діаметра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ввів у 1706 р. англійський математик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У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Джонс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Воно походить від грецького слова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περιϕερεια –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периферія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що означає «коло». Леонард Ейлер (1707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1783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застосовуючи методи вищої математики,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знайшов для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наближення з 153 правильними знаками.</a:t>
                </a:r>
              </a:p>
              <a:p>
                <a:pPr marL="0" indent="0">
                  <a:buNone/>
                </a:pP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 наближення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намагалися ще в глибоку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давнину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Вавилоняни (близько 2000 р. до н. е.) відкрили,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 радіус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шість разів уміщується в колі, звідси було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зроблено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припущення, що довжина кола дорівнює 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</a:t>
                </a:r>
              </a:p>
              <a:p>
                <a:pPr marL="0" indent="0">
                  <a:buNone/>
                </a:pP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ст. до н. е. видатний давньогрецький учений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Архімед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знайшов для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дуже просте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22/7,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тобто </a:t>
                </a:r>
                <a14:m>
                  <m:oMath xmlns:m="http://schemas.openxmlformats.org/officeDocument/2006/math">
                    <m:r>
                      <a:rPr lang="uk-UA" sz="2000" b="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f>
                      <m:fPr>
                        <m:ctrlPr>
                          <a:rPr lang="uk-UA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Це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відрізняється від точного значення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менш ніж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0,002.</a:t>
                </a:r>
              </a:p>
            </p:txBody>
          </p:sp>
        </mc:Choice>
        <mc:Fallback>
          <p:sp>
            <p:nvSpPr>
              <p:cNvPr id="6" name="Місце для вмісту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7504" y="764704"/>
                <a:ext cx="5760640" cy="5616624"/>
              </a:xfrm>
              <a:blipFill rotWithShape="1">
                <a:blip r:embed="rId2"/>
                <a:stretch>
                  <a:fillRect l="-1164" t="-542" r="-317" b="-130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53998"/>
            <a:ext cx="1463294" cy="219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3686"/>
            <a:ext cx="1584176" cy="201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7236296" y="2420888"/>
            <a:ext cx="1685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 smtClean="0"/>
              <a:t>Уільям</a:t>
            </a:r>
            <a:r>
              <a:rPr lang="uk-UA" dirty="0" smtClean="0"/>
              <a:t> </a:t>
            </a:r>
            <a:r>
              <a:rPr lang="uk-UA" dirty="0" err="1"/>
              <a:t>Джонс</a:t>
            </a:r>
            <a:r>
              <a:rPr lang="uk-UA" dirty="0"/>
              <a:t> (1675 - 1749)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456310" y="4077072"/>
            <a:ext cx="1669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 Ейлер</a:t>
            </a:r>
            <a:endParaRPr lang="uk-UA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41" y="4581128"/>
            <a:ext cx="1114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7012439" y="5641166"/>
            <a:ext cx="100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Архімед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46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579</TotalTime>
  <Words>580</Words>
  <Application>Microsoft Office PowerPoint</Application>
  <PresentationFormat>Екран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Calibri</vt:lpstr>
      <vt:lpstr>Arial</vt:lpstr>
      <vt:lpstr>Times New Roman</vt:lpstr>
      <vt:lpstr>Tahoma</vt:lpstr>
      <vt:lpstr>TS101908700</vt:lpstr>
      <vt:lpstr>Геометрія 9 клас</vt:lpstr>
      <vt:lpstr>Тема уроку:  Довжина кола, довжина дуги кола</vt:lpstr>
      <vt:lpstr>Презентація PowerPoint</vt:lpstr>
      <vt:lpstr>Презентація PowerPoint</vt:lpstr>
      <vt:lpstr>Презентація PowerPoint</vt:lpstr>
      <vt:lpstr>Презентація PowerPoint</vt:lpstr>
      <vt:lpstr>Первинне застосування набутих знань</vt:lpstr>
      <vt:lpstr>До уваги!</vt:lpstr>
      <vt:lpstr>З історії числа π</vt:lpstr>
      <vt:lpstr>Застосування набутих знань до задач практичного змісту</vt:lpstr>
      <vt:lpstr>Застосування набутих знань до задач практичного змісту</vt:lpstr>
      <vt:lpstr>Застосування набутих знань до задач практичного змісту</vt:lpstr>
      <vt:lpstr>Домашнє завдання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1. Розвязування трикутників</dc:title>
  <dc:subject>Шаблон оформления</dc:subject>
  <dc:creator>kekc</dc:creator>
  <dc:description>Шаблон оформления
Корпорация Майкрософт</dc:description>
  <cp:lastModifiedBy>kekc</cp:lastModifiedBy>
  <cp:revision>85</cp:revision>
  <dcterms:created xsi:type="dcterms:W3CDTF">2014-09-18T14:31:50Z</dcterms:created>
  <dcterms:modified xsi:type="dcterms:W3CDTF">2014-10-17T17:34:08Z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