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74" r:id="rId5"/>
    <p:sldId id="337" r:id="rId6"/>
    <p:sldId id="320" r:id="rId7"/>
    <p:sldId id="321" r:id="rId8"/>
    <p:sldId id="322" r:id="rId9"/>
    <p:sldId id="323" r:id="rId10"/>
    <p:sldId id="324" r:id="rId11"/>
    <p:sldId id="326" r:id="rId12"/>
    <p:sldId id="327" r:id="rId13"/>
    <p:sldId id="325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18" r:id="rId22"/>
    <p:sldId id="335" r:id="rId23"/>
    <p:sldId id="336" r:id="rId24"/>
    <p:sldId id="27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F8B32-F4DA-45BF-8CDA-83A749B74714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</dgm:pt>
    <dgm:pt modelId="{6C726127-2313-4029-9C61-EFD11EBFB6F8}">
      <dgm:prSet phldrT="[Текст]"/>
      <dgm:spPr/>
      <dgm:t>
        <a:bodyPr/>
        <a:lstStyle/>
        <a:p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Правильний  шестикутник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C1811-AE93-4ECF-8EEF-56EBE832AE0F}" type="parTrans" cxnId="{A6AA9249-8C51-4A28-B8E8-C2A5961D0D8A}">
      <dgm:prSet/>
      <dgm:spPr/>
      <dgm:t>
        <a:bodyPr/>
        <a:lstStyle/>
        <a:p>
          <a:endParaRPr lang="uk-UA"/>
        </a:p>
      </dgm:t>
    </dgm:pt>
    <dgm:pt modelId="{3510F7E7-99D8-4221-8DEF-3FFCA696C180}" type="sibTrans" cxnId="{A6AA9249-8C51-4A28-B8E8-C2A5961D0D8A}">
      <dgm:prSet/>
      <dgm:spPr/>
      <dgm:t>
        <a:bodyPr/>
        <a:lstStyle/>
        <a:p>
          <a:endParaRPr lang="uk-UA"/>
        </a:p>
      </dgm:t>
    </dgm:pt>
    <dgm:pt modelId="{C3CFB8D3-25D8-4758-BE61-729AB645FEEE}">
      <dgm:prSet phldrT="[Текст]"/>
      <dgm:spPr/>
      <dgm:t>
        <a:bodyPr/>
        <a:lstStyle/>
        <a:p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Правильний   восьмикутник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F3F0D-D065-4028-8703-59F589015A98}" type="parTrans" cxnId="{20BE6010-16DA-4951-8988-3447E4E1F5ED}">
      <dgm:prSet/>
      <dgm:spPr/>
      <dgm:t>
        <a:bodyPr/>
        <a:lstStyle/>
        <a:p>
          <a:endParaRPr lang="uk-UA"/>
        </a:p>
      </dgm:t>
    </dgm:pt>
    <dgm:pt modelId="{61FF74E1-62D8-4D62-8379-E34C314C1E6A}" type="sibTrans" cxnId="{20BE6010-16DA-4951-8988-3447E4E1F5ED}">
      <dgm:prSet/>
      <dgm:spPr/>
      <dgm:t>
        <a:bodyPr/>
        <a:lstStyle/>
        <a:p>
          <a:endParaRPr lang="uk-UA"/>
        </a:p>
      </dgm:t>
    </dgm:pt>
    <dgm:pt modelId="{27CC4BE1-3104-4D94-AA81-4980D62339A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Квадрат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A37936-79A5-45D3-B90C-B045A00655B2}" type="parTrans" cxnId="{8AFDE655-A5F5-4738-9933-325E636671F6}">
      <dgm:prSet/>
      <dgm:spPr/>
      <dgm:t>
        <a:bodyPr/>
        <a:lstStyle/>
        <a:p>
          <a:endParaRPr lang="uk-UA"/>
        </a:p>
      </dgm:t>
    </dgm:pt>
    <dgm:pt modelId="{B6CD2E0E-EFF3-43E2-B553-1CE3C0C292F4}" type="sibTrans" cxnId="{8AFDE655-A5F5-4738-9933-325E636671F6}">
      <dgm:prSet/>
      <dgm:spPr/>
      <dgm:t>
        <a:bodyPr/>
        <a:lstStyle/>
        <a:p>
          <a:endParaRPr lang="uk-UA"/>
        </a:p>
      </dgm:t>
    </dgm:pt>
    <dgm:pt modelId="{81C210A7-826F-44D9-B318-105BCAD6E864}">
      <dgm:prSet phldrT="[Текст]"/>
      <dgm:spPr/>
      <dgm:t>
        <a:bodyPr/>
        <a:lstStyle/>
        <a:p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Рівносторонній  трикутник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4F9DE-9882-4009-ABD3-867E89BC66F9}" type="parTrans" cxnId="{3518E3D0-754B-4638-BC73-197105B6BCB8}">
      <dgm:prSet/>
      <dgm:spPr/>
      <dgm:t>
        <a:bodyPr/>
        <a:lstStyle/>
        <a:p>
          <a:endParaRPr lang="uk-UA"/>
        </a:p>
      </dgm:t>
    </dgm:pt>
    <dgm:pt modelId="{5923CB9C-B52F-4203-BA67-0DC35A22D467}" type="sibTrans" cxnId="{3518E3D0-754B-4638-BC73-197105B6BCB8}">
      <dgm:prSet/>
      <dgm:spPr/>
      <dgm:t>
        <a:bodyPr/>
        <a:lstStyle/>
        <a:p>
          <a:endParaRPr lang="uk-UA"/>
        </a:p>
      </dgm:t>
    </dgm:pt>
    <dgm:pt modelId="{4570E0BD-6608-401A-82DE-2B59088AFC47}" type="pres">
      <dgm:prSet presAssocID="{A23F8B32-F4DA-45BF-8CDA-83A749B74714}" presName="diagram" presStyleCnt="0">
        <dgm:presLayoutVars>
          <dgm:dir/>
          <dgm:animLvl val="lvl"/>
          <dgm:resizeHandles val="exact"/>
        </dgm:presLayoutVars>
      </dgm:prSet>
      <dgm:spPr/>
    </dgm:pt>
    <dgm:pt modelId="{E469A4EA-0F8E-4759-AECB-3B1B3A52DD6F}" type="pres">
      <dgm:prSet presAssocID="{27CC4BE1-3104-4D94-AA81-4980D62339AC}" presName="compNode" presStyleCnt="0"/>
      <dgm:spPr/>
    </dgm:pt>
    <dgm:pt modelId="{76B1CDFC-82F0-4B3B-9209-3C9D087B46F0}" type="pres">
      <dgm:prSet presAssocID="{27CC4BE1-3104-4D94-AA81-4980D62339AC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4D9D61-76A2-417C-B949-0382E2890485}" type="pres">
      <dgm:prSet presAssocID="{27CC4BE1-3104-4D94-AA81-4980D62339A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975940-CE13-41C7-911D-3169911C66E1}" type="pres">
      <dgm:prSet presAssocID="{27CC4BE1-3104-4D94-AA81-4980D62339AC}" presName="parentRect" presStyleLbl="alignNode1" presStyleIdx="0" presStyleCnt="4"/>
      <dgm:spPr/>
      <dgm:t>
        <a:bodyPr/>
        <a:lstStyle/>
        <a:p>
          <a:endParaRPr lang="uk-UA"/>
        </a:p>
      </dgm:t>
    </dgm:pt>
    <dgm:pt modelId="{AAF808FC-807C-4A34-ABFB-CA8EC3960B1C}" type="pres">
      <dgm:prSet presAssocID="{27CC4BE1-3104-4D94-AA81-4980D62339AC}" presName="adorn" presStyleLbl="fgAccFollowNode1" presStyleIdx="0" presStyleCnt="4"/>
      <dgm:spPr/>
    </dgm:pt>
    <dgm:pt modelId="{6C942405-D450-4503-9156-F27E6A5CED0A}" type="pres">
      <dgm:prSet presAssocID="{B6CD2E0E-EFF3-43E2-B553-1CE3C0C292F4}" presName="sibTrans" presStyleLbl="sibTrans2D1" presStyleIdx="0" presStyleCnt="0"/>
      <dgm:spPr/>
    </dgm:pt>
    <dgm:pt modelId="{1036DF64-9AD0-496C-8271-31CB1BF6A1A1}" type="pres">
      <dgm:prSet presAssocID="{81C210A7-826F-44D9-B318-105BCAD6E864}" presName="compNode" presStyleCnt="0"/>
      <dgm:spPr/>
    </dgm:pt>
    <dgm:pt modelId="{DD5E5C54-2D4E-4C4B-A6D5-A80C23B1B97F}" type="pres">
      <dgm:prSet presAssocID="{81C210A7-826F-44D9-B318-105BCAD6E864}" presName="childRect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21B458-E0BD-483A-82E5-8FE22A2A0169}" type="pres">
      <dgm:prSet presAssocID="{81C210A7-826F-44D9-B318-105BCAD6E86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97C5AF-49CD-4285-A3D4-9379CD1BF7A4}" type="pres">
      <dgm:prSet presAssocID="{81C210A7-826F-44D9-B318-105BCAD6E864}" presName="parentRect" presStyleLbl="alignNode1" presStyleIdx="1" presStyleCnt="4"/>
      <dgm:spPr/>
      <dgm:t>
        <a:bodyPr/>
        <a:lstStyle/>
        <a:p>
          <a:endParaRPr lang="uk-UA"/>
        </a:p>
      </dgm:t>
    </dgm:pt>
    <dgm:pt modelId="{EE270223-9936-4C52-9B8C-7CC6BAA5FB85}" type="pres">
      <dgm:prSet presAssocID="{81C210A7-826F-44D9-B318-105BCAD6E864}" presName="adorn" presStyleLbl="fgAccFollowNode1" presStyleIdx="1" presStyleCnt="4"/>
      <dgm:spPr/>
    </dgm:pt>
    <dgm:pt modelId="{CB8075FC-FF87-499C-AB34-34EC54F2AD40}" type="pres">
      <dgm:prSet presAssocID="{5923CB9C-B52F-4203-BA67-0DC35A22D467}" presName="sibTrans" presStyleLbl="sibTrans2D1" presStyleIdx="0" presStyleCnt="0"/>
      <dgm:spPr/>
    </dgm:pt>
    <dgm:pt modelId="{F765633B-6BAC-4F39-90E3-1D2A8433C073}" type="pres">
      <dgm:prSet presAssocID="{6C726127-2313-4029-9C61-EFD11EBFB6F8}" presName="compNode" presStyleCnt="0"/>
      <dgm:spPr/>
    </dgm:pt>
    <dgm:pt modelId="{1C1FFDFB-E4DB-4C5B-9742-C78F17291178}" type="pres">
      <dgm:prSet presAssocID="{6C726127-2313-4029-9C61-EFD11EBFB6F8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2212B36-0FD0-44D8-B4FF-D94279DE200D}" type="pres">
      <dgm:prSet presAssocID="{6C726127-2313-4029-9C61-EFD11EBFB6F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D82CC8-DD04-4780-9E10-CB017F1B6CE6}" type="pres">
      <dgm:prSet presAssocID="{6C726127-2313-4029-9C61-EFD11EBFB6F8}" presName="parentRect" presStyleLbl="alignNode1" presStyleIdx="2" presStyleCnt="4"/>
      <dgm:spPr/>
      <dgm:t>
        <a:bodyPr/>
        <a:lstStyle/>
        <a:p>
          <a:endParaRPr lang="uk-UA"/>
        </a:p>
      </dgm:t>
    </dgm:pt>
    <dgm:pt modelId="{4620CD30-36CE-4963-8973-92CB872E2B4A}" type="pres">
      <dgm:prSet presAssocID="{6C726127-2313-4029-9C61-EFD11EBFB6F8}" presName="adorn" presStyleLbl="fgAccFollowNode1" presStyleIdx="2" presStyleCnt="4"/>
      <dgm:spPr/>
    </dgm:pt>
    <dgm:pt modelId="{BC376521-B025-4B09-9BB2-D1970D9DCCE2}" type="pres">
      <dgm:prSet presAssocID="{3510F7E7-99D8-4221-8DEF-3FFCA696C180}" presName="sibTrans" presStyleLbl="sibTrans2D1" presStyleIdx="0" presStyleCnt="0"/>
      <dgm:spPr/>
    </dgm:pt>
    <dgm:pt modelId="{684D576E-D9B1-4551-B417-3B8A45C9DA3A}" type="pres">
      <dgm:prSet presAssocID="{C3CFB8D3-25D8-4758-BE61-729AB645FEEE}" presName="compNode" presStyleCnt="0"/>
      <dgm:spPr/>
    </dgm:pt>
    <dgm:pt modelId="{410BC837-3A5E-418C-90E7-B77238D72B3B}" type="pres">
      <dgm:prSet presAssocID="{C3CFB8D3-25D8-4758-BE61-729AB645FEEE}" presName="childRect" presStyleLbl="bgAcc1" presStyleIdx="3" presStyleCnt="4" custScaleX="8345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75A7005-48E4-4FDB-8F39-993F094D7CB5}" type="pres">
      <dgm:prSet presAssocID="{C3CFB8D3-25D8-4758-BE61-729AB645FE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202D60-0D31-4B30-AA00-F7CC2C445995}" type="pres">
      <dgm:prSet presAssocID="{C3CFB8D3-25D8-4758-BE61-729AB645FEEE}" presName="parentRect" presStyleLbl="alignNode1" presStyleIdx="3" presStyleCnt="4"/>
      <dgm:spPr/>
      <dgm:t>
        <a:bodyPr/>
        <a:lstStyle/>
        <a:p>
          <a:endParaRPr lang="uk-UA"/>
        </a:p>
      </dgm:t>
    </dgm:pt>
    <dgm:pt modelId="{2A37EE11-5E8B-420C-B93E-C2429BFE6337}" type="pres">
      <dgm:prSet presAssocID="{C3CFB8D3-25D8-4758-BE61-729AB645FEEE}" presName="adorn" presStyleLbl="fgAccFollowNode1" presStyleIdx="3" presStyleCnt="4"/>
      <dgm:spPr/>
    </dgm:pt>
  </dgm:ptLst>
  <dgm:cxnLst>
    <dgm:cxn modelId="{34615734-61CF-43BE-9527-6F94E10E99D2}" type="presOf" srcId="{C3CFB8D3-25D8-4758-BE61-729AB645FEEE}" destId="{975A7005-48E4-4FDB-8F39-993F094D7CB5}" srcOrd="0" destOrd="0" presId="urn:microsoft.com/office/officeart/2005/8/layout/bList2"/>
    <dgm:cxn modelId="{FE4A77B1-4B4B-48C4-9AA5-1D607D661831}" type="presOf" srcId="{27CC4BE1-3104-4D94-AA81-4980D62339AC}" destId="{494D9D61-76A2-417C-B949-0382E2890485}" srcOrd="0" destOrd="0" presId="urn:microsoft.com/office/officeart/2005/8/layout/bList2"/>
    <dgm:cxn modelId="{A6AA9249-8C51-4A28-B8E8-C2A5961D0D8A}" srcId="{A23F8B32-F4DA-45BF-8CDA-83A749B74714}" destId="{6C726127-2313-4029-9C61-EFD11EBFB6F8}" srcOrd="2" destOrd="0" parTransId="{707C1811-AE93-4ECF-8EEF-56EBE832AE0F}" sibTransId="{3510F7E7-99D8-4221-8DEF-3FFCA696C180}"/>
    <dgm:cxn modelId="{891283E9-3182-42EF-A1DC-9C5184328976}" type="presOf" srcId="{27CC4BE1-3104-4D94-AA81-4980D62339AC}" destId="{19975940-CE13-41C7-911D-3169911C66E1}" srcOrd="1" destOrd="0" presId="urn:microsoft.com/office/officeart/2005/8/layout/bList2"/>
    <dgm:cxn modelId="{4F38AA68-2B7C-4D7A-AE6A-0980A8B6425C}" type="presOf" srcId="{A23F8B32-F4DA-45BF-8CDA-83A749B74714}" destId="{4570E0BD-6608-401A-82DE-2B59088AFC47}" srcOrd="0" destOrd="0" presId="urn:microsoft.com/office/officeart/2005/8/layout/bList2"/>
    <dgm:cxn modelId="{27611106-DCA7-45DC-8828-F14A342FA6E3}" type="presOf" srcId="{81C210A7-826F-44D9-B318-105BCAD6E864}" destId="{A921B458-E0BD-483A-82E5-8FE22A2A0169}" srcOrd="0" destOrd="0" presId="urn:microsoft.com/office/officeart/2005/8/layout/bList2"/>
    <dgm:cxn modelId="{96C5D02A-16F2-4046-9BE3-752CA3E2D360}" type="presOf" srcId="{6C726127-2313-4029-9C61-EFD11EBFB6F8}" destId="{A2212B36-0FD0-44D8-B4FF-D94279DE200D}" srcOrd="0" destOrd="0" presId="urn:microsoft.com/office/officeart/2005/8/layout/bList2"/>
    <dgm:cxn modelId="{9C199E59-F84C-440A-B3E4-71B7B4C5FE7C}" type="presOf" srcId="{B6CD2E0E-EFF3-43E2-B553-1CE3C0C292F4}" destId="{6C942405-D450-4503-9156-F27E6A5CED0A}" srcOrd="0" destOrd="0" presId="urn:microsoft.com/office/officeart/2005/8/layout/bList2"/>
    <dgm:cxn modelId="{20BE6010-16DA-4951-8988-3447E4E1F5ED}" srcId="{A23F8B32-F4DA-45BF-8CDA-83A749B74714}" destId="{C3CFB8D3-25D8-4758-BE61-729AB645FEEE}" srcOrd="3" destOrd="0" parTransId="{058F3F0D-D065-4028-8703-59F589015A98}" sibTransId="{61FF74E1-62D8-4D62-8379-E34C314C1E6A}"/>
    <dgm:cxn modelId="{EE2549A6-8CD0-4E98-A237-05ACEA9255EB}" type="presOf" srcId="{81C210A7-826F-44D9-B318-105BCAD6E864}" destId="{4B97C5AF-49CD-4285-A3D4-9379CD1BF7A4}" srcOrd="1" destOrd="0" presId="urn:microsoft.com/office/officeart/2005/8/layout/bList2"/>
    <dgm:cxn modelId="{0D54CB6A-32A9-4DB4-924E-D073C6DD26DF}" type="presOf" srcId="{3510F7E7-99D8-4221-8DEF-3FFCA696C180}" destId="{BC376521-B025-4B09-9BB2-D1970D9DCCE2}" srcOrd="0" destOrd="0" presId="urn:microsoft.com/office/officeart/2005/8/layout/bList2"/>
    <dgm:cxn modelId="{359B229D-2483-4ED6-B600-708A86E75C1C}" type="presOf" srcId="{6C726127-2313-4029-9C61-EFD11EBFB6F8}" destId="{87D82CC8-DD04-4780-9E10-CB017F1B6CE6}" srcOrd="1" destOrd="0" presId="urn:microsoft.com/office/officeart/2005/8/layout/bList2"/>
    <dgm:cxn modelId="{3518E3D0-754B-4638-BC73-197105B6BCB8}" srcId="{A23F8B32-F4DA-45BF-8CDA-83A749B74714}" destId="{81C210A7-826F-44D9-B318-105BCAD6E864}" srcOrd="1" destOrd="0" parTransId="{9F94F9DE-9882-4009-ABD3-867E89BC66F9}" sibTransId="{5923CB9C-B52F-4203-BA67-0DC35A22D467}"/>
    <dgm:cxn modelId="{8AFDE655-A5F5-4738-9933-325E636671F6}" srcId="{A23F8B32-F4DA-45BF-8CDA-83A749B74714}" destId="{27CC4BE1-3104-4D94-AA81-4980D62339AC}" srcOrd="0" destOrd="0" parTransId="{B7A37936-79A5-45D3-B90C-B045A00655B2}" sibTransId="{B6CD2E0E-EFF3-43E2-B553-1CE3C0C292F4}"/>
    <dgm:cxn modelId="{0DDE867E-1E69-403F-9888-22AD35234731}" type="presOf" srcId="{C3CFB8D3-25D8-4758-BE61-729AB645FEEE}" destId="{7D202D60-0D31-4B30-AA00-F7CC2C445995}" srcOrd="1" destOrd="0" presId="urn:microsoft.com/office/officeart/2005/8/layout/bList2"/>
    <dgm:cxn modelId="{25425C10-C1D1-4868-B7B5-C38E403A7D2C}" type="presOf" srcId="{5923CB9C-B52F-4203-BA67-0DC35A22D467}" destId="{CB8075FC-FF87-499C-AB34-34EC54F2AD40}" srcOrd="0" destOrd="0" presId="urn:microsoft.com/office/officeart/2005/8/layout/bList2"/>
    <dgm:cxn modelId="{9BCE99B4-0242-4E38-9529-16596F2D8385}" type="presParOf" srcId="{4570E0BD-6608-401A-82DE-2B59088AFC47}" destId="{E469A4EA-0F8E-4759-AECB-3B1B3A52DD6F}" srcOrd="0" destOrd="0" presId="urn:microsoft.com/office/officeart/2005/8/layout/bList2"/>
    <dgm:cxn modelId="{A27C9399-3B42-459B-B909-2B649C8285F6}" type="presParOf" srcId="{E469A4EA-0F8E-4759-AECB-3B1B3A52DD6F}" destId="{76B1CDFC-82F0-4B3B-9209-3C9D087B46F0}" srcOrd="0" destOrd="0" presId="urn:microsoft.com/office/officeart/2005/8/layout/bList2"/>
    <dgm:cxn modelId="{5772199E-852A-48DE-A9BC-C1927916B562}" type="presParOf" srcId="{E469A4EA-0F8E-4759-AECB-3B1B3A52DD6F}" destId="{494D9D61-76A2-417C-B949-0382E2890485}" srcOrd="1" destOrd="0" presId="urn:microsoft.com/office/officeart/2005/8/layout/bList2"/>
    <dgm:cxn modelId="{A9E5599C-E255-4E25-9CF9-A56B893EF1EE}" type="presParOf" srcId="{E469A4EA-0F8E-4759-AECB-3B1B3A52DD6F}" destId="{19975940-CE13-41C7-911D-3169911C66E1}" srcOrd="2" destOrd="0" presId="urn:microsoft.com/office/officeart/2005/8/layout/bList2"/>
    <dgm:cxn modelId="{1A1A3B69-634D-4BB7-B9A9-363FDD5B1208}" type="presParOf" srcId="{E469A4EA-0F8E-4759-AECB-3B1B3A52DD6F}" destId="{AAF808FC-807C-4A34-ABFB-CA8EC3960B1C}" srcOrd="3" destOrd="0" presId="urn:microsoft.com/office/officeart/2005/8/layout/bList2"/>
    <dgm:cxn modelId="{9405559D-530C-48BC-9724-D84D816A7048}" type="presParOf" srcId="{4570E0BD-6608-401A-82DE-2B59088AFC47}" destId="{6C942405-D450-4503-9156-F27E6A5CED0A}" srcOrd="1" destOrd="0" presId="urn:microsoft.com/office/officeart/2005/8/layout/bList2"/>
    <dgm:cxn modelId="{CC065754-DBCC-4FC1-9393-DCD18498B9D4}" type="presParOf" srcId="{4570E0BD-6608-401A-82DE-2B59088AFC47}" destId="{1036DF64-9AD0-496C-8271-31CB1BF6A1A1}" srcOrd="2" destOrd="0" presId="urn:microsoft.com/office/officeart/2005/8/layout/bList2"/>
    <dgm:cxn modelId="{7DF28E79-6950-4494-BA79-2A22AA0C9FEC}" type="presParOf" srcId="{1036DF64-9AD0-496C-8271-31CB1BF6A1A1}" destId="{DD5E5C54-2D4E-4C4B-A6D5-A80C23B1B97F}" srcOrd="0" destOrd="0" presId="urn:microsoft.com/office/officeart/2005/8/layout/bList2"/>
    <dgm:cxn modelId="{E4724640-D4AE-45B7-A510-ADB058091573}" type="presParOf" srcId="{1036DF64-9AD0-496C-8271-31CB1BF6A1A1}" destId="{A921B458-E0BD-483A-82E5-8FE22A2A0169}" srcOrd="1" destOrd="0" presId="urn:microsoft.com/office/officeart/2005/8/layout/bList2"/>
    <dgm:cxn modelId="{F39F30D7-8918-4915-B0E4-B28C10EE8307}" type="presParOf" srcId="{1036DF64-9AD0-496C-8271-31CB1BF6A1A1}" destId="{4B97C5AF-49CD-4285-A3D4-9379CD1BF7A4}" srcOrd="2" destOrd="0" presId="urn:microsoft.com/office/officeart/2005/8/layout/bList2"/>
    <dgm:cxn modelId="{3100226B-DE17-4101-A3C8-91ED724CA6C6}" type="presParOf" srcId="{1036DF64-9AD0-496C-8271-31CB1BF6A1A1}" destId="{EE270223-9936-4C52-9B8C-7CC6BAA5FB85}" srcOrd="3" destOrd="0" presId="urn:microsoft.com/office/officeart/2005/8/layout/bList2"/>
    <dgm:cxn modelId="{519ADA48-4988-4D28-9C64-1D5D5905132F}" type="presParOf" srcId="{4570E0BD-6608-401A-82DE-2B59088AFC47}" destId="{CB8075FC-FF87-499C-AB34-34EC54F2AD40}" srcOrd="3" destOrd="0" presId="urn:microsoft.com/office/officeart/2005/8/layout/bList2"/>
    <dgm:cxn modelId="{612E8018-F2B3-4006-98EA-AB98208BDE21}" type="presParOf" srcId="{4570E0BD-6608-401A-82DE-2B59088AFC47}" destId="{F765633B-6BAC-4F39-90E3-1D2A8433C073}" srcOrd="4" destOrd="0" presId="urn:microsoft.com/office/officeart/2005/8/layout/bList2"/>
    <dgm:cxn modelId="{49F1F8E3-D81A-41ED-9276-9A0C6172DC4A}" type="presParOf" srcId="{F765633B-6BAC-4F39-90E3-1D2A8433C073}" destId="{1C1FFDFB-E4DB-4C5B-9742-C78F17291178}" srcOrd="0" destOrd="0" presId="urn:microsoft.com/office/officeart/2005/8/layout/bList2"/>
    <dgm:cxn modelId="{DE570633-95FD-4F77-A9EA-28BD9CCD64F2}" type="presParOf" srcId="{F765633B-6BAC-4F39-90E3-1D2A8433C073}" destId="{A2212B36-0FD0-44D8-B4FF-D94279DE200D}" srcOrd="1" destOrd="0" presId="urn:microsoft.com/office/officeart/2005/8/layout/bList2"/>
    <dgm:cxn modelId="{2C7097E0-AA9B-452B-A4F4-9EF5F43295D4}" type="presParOf" srcId="{F765633B-6BAC-4F39-90E3-1D2A8433C073}" destId="{87D82CC8-DD04-4780-9E10-CB017F1B6CE6}" srcOrd="2" destOrd="0" presId="urn:microsoft.com/office/officeart/2005/8/layout/bList2"/>
    <dgm:cxn modelId="{3A4F63D8-68F3-415F-A676-8BB7EEA90CA9}" type="presParOf" srcId="{F765633B-6BAC-4F39-90E3-1D2A8433C073}" destId="{4620CD30-36CE-4963-8973-92CB872E2B4A}" srcOrd="3" destOrd="0" presId="urn:microsoft.com/office/officeart/2005/8/layout/bList2"/>
    <dgm:cxn modelId="{CE999704-9B11-4B77-AF84-104E99E186BB}" type="presParOf" srcId="{4570E0BD-6608-401A-82DE-2B59088AFC47}" destId="{BC376521-B025-4B09-9BB2-D1970D9DCCE2}" srcOrd="5" destOrd="0" presId="urn:microsoft.com/office/officeart/2005/8/layout/bList2"/>
    <dgm:cxn modelId="{6354B466-9A9F-48E1-97BF-2FCB92011B38}" type="presParOf" srcId="{4570E0BD-6608-401A-82DE-2B59088AFC47}" destId="{684D576E-D9B1-4551-B417-3B8A45C9DA3A}" srcOrd="6" destOrd="0" presId="urn:microsoft.com/office/officeart/2005/8/layout/bList2"/>
    <dgm:cxn modelId="{D9E0FD9A-EC46-4888-8145-7687F7E5C26A}" type="presParOf" srcId="{684D576E-D9B1-4551-B417-3B8A45C9DA3A}" destId="{410BC837-3A5E-418C-90E7-B77238D72B3B}" srcOrd="0" destOrd="0" presId="urn:microsoft.com/office/officeart/2005/8/layout/bList2"/>
    <dgm:cxn modelId="{15185CF6-5E00-4DFC-886F-D2786787672A}" type="presParOf" srcId="{684D576E-D9B1-4551-B417-3B8A45C9DA3A}" destId="{975A7005-48E4-4FDB-8F39-993F094D7CB5}" srcOrd="1" destOrd="0" presId="urn:microsoft.com/office/officeart/2005/8/layout/bList2"/>
    <dgm:cxn modelId="{5A098378-A47C-4325-8497-EA1064E7C542}" type="presParOf" srcId="{684D576E-D9B1-4551-B417-3B8A45C9DA3A}" destId="{7D202D60-0D31-4B30-AA00-F7CC2C445995}" srcOrd="2" destOrd="0" presId="urn:microsoft.com/office/officeart/2005/8/layout/bList2"/>
    <dgm:cxn modelId="{96BEBFB3-DD0B-49DA-A01B-59523454397E}" type="presParOf" srcId="{684D576E-D9B1-4551-B417-3B8A45C9DA3A}" destId="{2A37EE11-5E8B-420C-B93E-C2429BFE633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060DE-234F-40F0-94C2-AE89A6FAA363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D2E3F0F-9581-4A01-B263-7C47273A38D4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70C0"/>
              </a:solidFill>
            </a:rPr>
            <a:t>Згадайте головне</a:t>
          </a:r>
          <a:endParaRPr lang="uk-UA" sz="2400" b="1" dirty="0">
            <a:solidFill>
              <a:srgbClr val="0070C0"/>
            </a:solidFill>
          </a:endParaRPr>
        </a:p>
      </dgm:t>
    </dgm:pt>
    <dgm:pt modelId="{16C6A047-DD11-47DF-9690-EEA301AAF1A8}" type="parTrans" cxnId="{2D7E951C-419C-4907-A0A8-5870B1B7CF80}">
      <dgm:prSet/>
      <dgm:spPr/>
      <dgm:t>
        <a:bodyPr/>
        <a:lstStyle/>
        <a:p>
          <a:endParaRPr lang="uk-UA"/>
        </a:p>
      </dgm:t>
    </dgm:pt>
    <dgm:pt modelId="{348AC441-57F8-4766-9F87-C6CB22353FCB}" type="sibTrans" cxnId="{2D7E951C-419C-4907-A0A8-5870B1B7CF80}">
      <dgm:prSet/>
      <dgm:spPr/>
      <dgm:t>
        <a:bodyPr/>
        <a:lstStyle/>
        <a:p>
          <a:endParaRPr lang="uk-UA"/>
        </a:p>
      </dgm:t>
    </dgm:pt>
    <dgm:pt modelId="{102042D4-D1BD-4276-994A-6798699CD74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правильний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многокутник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uk-UA" sz="1800" dirty="0"/>
        </a:p>
      </dgm:t>
    </dgm:pt>
    <dgm:pt modelId="{CB4F9334-9027-4600-BB4C-4BA3E8A16F57}" type="parTrans" cxnId="{B649352B-3AEC-48B6-BD24-13EE35EC98D7}">
      <dgm:prSet/>
      <dgm:spPr/>
      <dgm:t>
        <a:bodyPr/>
        <a:lstStyle/>
        <a:p>
          <a:endParaRPr lang="uk-UA"/>
        </a:p>
      </dgm:t>
    </dgm:pt>
    <dgm:pt modelId="{055B1C03-0882-45A0-8CFE-51568FF3AEA0}" type="sibTrans" cxnId="{B649352B-3AEC-48B6-BD24-13EE35EC98D7}">
      <dgm:prSet/>
      <dgm:spPr/>
      <dgm:t>
        <a:bodyPr/>
        <a:lstStyle/>
        <a:p>
          <a:endParaRPr lang="uk-UA"/>
        </a:p>
      </dgm:t>
    </dgm:pt>
    <dgm:pt modelId="{73E5A1A6-7728-47A1-82FA-A5BF23DF71A9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Сформулюйте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твердження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вписане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описане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коло у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правильний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многокутник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C1A2B-2D8C-4D58-BF85-4EA2EBC84548}" type="parTrans" cxnId="{EA3F568A-12CE-4E1B-9EAF-03947F4ABE93}">
      <dgm:prSet/>
      <dgm:spPr/>
      <dgm:t>
        <a:bodyPr/>
        <a:lstStyle/>
        <a:p>
          <a:endParaRPr lang="uk-UA"/>
        </a:p>
      </dgm:t>
    </dgm:pt>
    <dgm:pt modelId="{D70629D4-57F2-40B1-9CED-6D5BF1AC6D8D}" type="sibTrans" cxnId="{EA3F568A-12CE-4E1B-9EAF-03947F4ABE93}">
      <dgm:prSet/>
      <dgm:spPr/>
      <dgm:t>
        <a:bodyPr/>
        <a:lstStyle/>
        <a:p>
          <a:endParaRPr lang="uk-UA"/>
        </a:p>
      </dgm:t>
    </dgm:pt>
    <dgm:pt modelId="{93179D1D-6921-4C15-A3A6-E9CDE33EF143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називається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центром правильного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многокутника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Центральним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кутом правильного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многокутника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E2ACC-F291-489A-8EB8-2E2031D6A964}" type="parTrans" cxnId="{532570AB-D7FC-419F-83A0-4DADCFF852CD}">
      <dgm:prSet/>
      <dgm:spPr/>
      <dgm:t>
        <a:bodyPr/>
        <a:lstStyle/>
        <a:p>
          <a:endParaRPr lang="uk-UA"/>
        </a:p>
      </dgm:t>
    </dgm:pt>
    <dgm:pt modelId="{D6A98644-861D-4D39-8E6D-FE61ABAB5409}" type="sibTrans" cxnId="{532570AB-D7FC-419F-83A0-4DADCFF852CD}">
      <dgm:prSet/>
      <dgm:spPr/>
      <dgm:t>
        <a:bodyPr/>
        <a:lstStyle/>
        <a:p>
          <a:endParaRPr lang="uk-UA"/>
        </a:p>
      </dgm:t>
    </dgm:pt>
    <dgm:pt modelId="{7AAD2CD7-02AF-49EA-B4F7-78E9D6BDDEFD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апофема правильного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многокутника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A8619-D132-4424-B3EE-639555589C34}" type="parTrans" cxnId="{465C1A62-E70D-4B22-9C2A-163490994CB9}">
      <dgm:prSet/>
      <dgm:spPr/>
      <dgm:t>
        <a:bodyPr/>
        <a:lstStyle/>
        <a:p>
          <a:endParaRPr lang="uk-UA"/>
        </a:p>
      </dgm:t>
    </dgm:pt>
    <dgm:pt modelId="{CB30F8C9-BA84-447E-856F-76934D9DA085}" type="sibTrans" cxnId="{465C1A62-E70D-4B22-9C2A-163490994CB9}">
      <dgm:prSet/>
      <dgm:spPr/>
      <dgm:t>
        <a:bodyPr/>
        <a:lstStyle/>
        <a:p>
          <a:endParaRPr lang="uk-UA"/>
        </a:p>
      </dgm:t>
    </dgm:pt>
    <dgm:pt modelId="{CEE7D3E7-4687-43DB-B837-38FAF7906ECA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Як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знайти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кут правильного n-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кутника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Центральний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кут правильного n-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кутника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17354-C402-4B52-83BD-1C3B202CC9CC}" type="parTrans" cxnId="{4865596E-B106-443C-9954-29543E9F992F}">
      <dgm:prSet/>
      <dgm:spPr/>
      <dgm:t>
        <a:bodyPr/>
        <a:lstStyle/>
        <a:p>
          <a:endParaRPr lang="uk-UA"/>
        </a:p>
      </dgm:t>
    </dgm:pt>
    <dgm:pt modelId="{734DEDF7-64DE-4D4F-98A3-248B9C48A0B0}" type="sibTrans" cxnId="{4865596E-B106-443C-9954-29543E9F992F}">
      <dgm:prSet/>
      <dgm:spPr/>
      <dgm:t>
        <a:bodyPr/>
        <a:lstStyle/>
        <a:p>
          <a:endParaRPr lang="uk-UA"/>
        </a:p>
      </dgm:t>
    </dgm:pt>
    <dgm:pt modelId="{DFB02915-AF28-49B6-8B17-22701FA39AAA}">
      <dgm:prSet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37A42-EC36-48FD-AD23-28F093A4AF35}" type="parTrans" cxnId="{9E8F4AC5-60AC-4266-A08D-DFC140FC3B5C}">
      <dgm:prSet/>
      <dgm:spPr/>
      <dgm:t>
        <a:bodyPr/>
        <a:lstStyle/>
        <a:p>
          <a:endParaRPr lang="uk-UA"/>
        </a:p>
      </dgm:t>
    </dgm:pt>
    <dgm:pt modelId="{685B4F06-C83C-44CA-B01C-0F722D9C8871}" type="sibTrans" cxnId="{9E8F4AC5-60AC-4266-A08D-DFC140FC3B5C}">
      <dgm:prSet/>
      <dgm:spPr/>
      <dgm:t>
        <a:bodyPr/>
        <a:lstStyle/>
        <a:p>
          <a:endParaRPr lang="uk-UA"/>
        </a:p>
      </dgm:t>
    </dgm:pt>
    <dgm:pt modelId="{FFF54E4C-8EFC-4BC5-9206-F9406770016E}">
      <dgm:prSet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66A91-731D-47E8-A9EE-F90964942845}" type="parTrans" cxnId="{3AB01733-F0BE-432B-9402-DDF96D3306C0}">
      <dgm:prSet/>
      <dgm:spPr/>
      <dgm:t>
        <a:bodyPr/>
        <a:lstStyle/>
        <a:p>
          <a:endParaRPr lang="uk-UA"/>
        </a:p>
      </dgm:t>
    </dgm:pt>
    <dgm:pt modelId="{10C6308E-F236-41C2-8DAF-B9453219D71F}" type="sibTrans" cxnId="{3AB01733-F0BE-432B-9402-DDF96D3306C0}">
      <dgm:prSet/>
      <dgm:spPr/>
      <dgm:t>
        <a:bodyPr/>
        <a:lstStyle/>
        <a:p>
          <a:endParaRPr lang="uk-UA"/>
        </a:p>
      </dgm:t>
    </dgm:pt>
    <dgm:pt modelId="{67D1C55D-7AC9-4F48-8555-12640F1B33BB}">
      <dgm:prSet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E3A98-FA11-4B6C-A73C-0C8766F2B69D}" type="parTrans" cxnId="{ADEB91A4-A5C8-46BE-9F3C-97E6006D574F}">
      <dgm:prSet/>
      <dgm:spPr/>
      <dgm:t>
        <a:bodyPr/>
        <a:lstStyle/>
        <a:p>
          <a:endParaRPr lang="uk-UA"/>
        </a:p>
      </dgm:t>
    </dgm:pt>
    <dgm:pt modelId="{1674412C-4ADE-4851-AB5C-500D1F2A0A42}" type="sibTrans" cxnId="{ADEB91A4-A5C8-46BE-9F3C-97E6006D574F}">
      <dgm:prSet/>
      <dgm:spPr/>
      <dgm:t>
        <a:bodyPr/>
        <a:lstStyle/>
        <a:p>
          <a:endParaRPr lang="uk-UA"/>
        </a:p>
      </dgm:t>
    </dgm:pt>
    <dgm:pt modelId="{389505B9-F50A-4535-9F99-3D5DDD284414}">
      <dgm:prSet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AA05B-BBA3-4449-A0EB-A2F8C0090CD6}" type="parTrans" cxnId="{C92D88F0-7DCE-45F9-984E-F5C359CBE2FC}">
      <dgm:prSet/>
      <dgm:spPr/>
      <dgm:t>
        <a:bodyPr/>
        <a:lstStyle/>
        <a:p>
          <a:endParaRPr lang="uk-UA"/>
        </a:p>
      </dgm:t>
    </dgm:pt>
    <dgm:pt modelId="{B9C27D05-380F-48A8-B0D5-C660AA84B5E3}" type="sibTrans" cxnId="{C92D88F0-7DCE-45F9-984E-F5C359CBE2FC}">
      <dgm:prSet/>
      <dgm:spPr/>
      <dgm:t>
        <a:bodyPr/>
        <a:lstStyle/>
        <a:p>
          <a:endParaRPr lang="uk-UA"/>
        </a:p>
      </dgm:t>
    </dgm:pt>
    <dgm:pt modelId="{AFDC96FC-C73A-4C9D-A217-F353FC6D1296}" type="pres">
      <dgm:prSet presAssocID="{E47060DE-234F-40F0-94C2-AE89A6FAA363}" presName="Name0" presStyleCnt="0">
        <dgm:presLayoutVars>
          <dgm:chMax/>
          <dgm:chPref/>
          <dgm:dir/>
        </dgm:presLayoutVars>
      </dgm:prSet>
      <dgm:spPr/>
    </dgm:pt>
    <dgm:pt modelId="{8AF8DBE4-D615-4CCE-BE52-250F459FF7E8}" type="pres">
      <dgm:prSet presAssocID="{7D2E3F0F-9581-4A01-B263-7C47273A38D4}" presName="parenttextcomposite" presStyleCnt="0"/>
      <dgm:spPr/>
    </dgm:pt>
    <dgm:pt modelId="{36F7379F-B9CD-4087-AB91-5AD3041E0A8A}" type="pres">
      <dgm:prSet presAssocID="{7D2E3F0F-9581-4A01-B263-7C47273A38D4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C88D8B53-27E0-4C47-91E0-CE5DA8C6461F}" type="pres">
      <dgm:prSet presAssocID="{7D2E3F0F-9581-4A01-B263-7C47273A38D4}" presName="composite" presStyleCnt="0"/>
      <dgm:spPr/>
    </dgm:pt>
    <dgm:pt modelId="{0731EEA5-CAB9-4652-8887-3449BC4261F3}" type="pres">
      <dgm:prSet presAssocID="{7D2E3F0F-9581-4A01-B263-7C47273A38D4}" presName="chevron1" presStyleLbl="alignNode1" presStyleIdx="0" presStyleCnt="35"/>
      <dgm:spPr/>
    </dgm:pt>
    <dgm:pt modelId="{F45D3851-834F-4CBC-9B2A-12AEDA732DB9}" type="pres">
      <dgm:prSet presAssocID="{7D2E3F0F-9581-4A01-B263-7C47273A38D4}" presName="chevron2" presStyleLbl="alignNode1" presStyleIdx="1" presStyleCnt="35"/>
      <dgm:spPr/>
    </dgm:pt>
    <dgm:pt modelId="{32EDAD6D-1B4D-425A-85DF-537A5A1981CD}" type="pres">
      <dgm:prSet presAssocID="{7D2E3F0F-9581-4A01-B263-7C47273A38D4}" presName="chevron3" presStyleLbl="alignNode1" presStyleIdx="2" presStyleCnt="35"/>
      <dgm:spPr/>
    </dgm:pt>
    <dgm:pt modelId="{73CD990E-C761-4661-A5F4-FB2B91D389FF}" type="pres">
      <dgm:prSet presAssocID="{7D2E3F0F-9581-4A01-B263-7C47273A38D4}" presName="chevron4" presStyleLbl="alignNode1" presStyleIdx="3" presStyleCnt="35"/>
      <dgm:spPr/>
    </dgm:pt>
    <dgm:pt modelId="{B46831C7-CE1E-479D-90B9-B8DAB3D9B064}" type="pres">
      <dgm:prSet presAssocID="{7D2E3F0F-9581-4A01-B263-7C47273A38D4}" presName="chevron5" presStyleLbl="alignNode1" presStyleIdx="4" presStyleCnt="35"/>
      <dgm:spPr/>
    </dgm:pt>
    <dgm:pt modelId="{C00C9A09-6598-4FB7-BD03-F245E77B558A}" type="pres">
      <dgm:prSet presAssocID="{7D2E3F0F-9581-4A01-B263-7C47273A38D4}" presName="chevron6" presStyleLbl="alignNode1" presStyleIdx="5" presStyleCnt="35"/>
      <dgm:spPr/>
    </dgm:pt>
    <dgm:pt modelId="{A29C6E39-474C-4BFF-882A-73F77E3C4F97}" type="pres">
      <dgm:prSet presAssocID="{7D2E3F0F-9581-4A01-B263-7C47273A38D4}" presName="chevron7" presStyleLbl="alignNode1" presStyleIdx="6" presStyleCnt="35"/>
      <dgm:spPr/>
    </dgm:pt>
    <dgm:pt modelId="{3F7A6120-8265-4260-9C36-F12DF7343ED2}" type="pres">
      <dgm:prSet presAssocID="{7D2E3F0F-9581-4A01-B263-7C47273A38D4}" presName="childtext" presStyleLbl="solidFgAcc1" presStyleIdx="0" presStyleCnt="5" custScaleX="24312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7D4935-B064-4D53-A0E6-4B1DBE157DEE}" type="pres">
      <dgm:prSet presAssocID="{348AC441-57F8-4766-9F87-C6CB22353FCB}" presName="sibTrans" presStyleCnt="0"/>
      <dgm:spPr/>
    </dgm:pt>
    <dgm:pt modelId="{22E92AF9-5253-47F0-A41B-75793D9696BB}" type="pres">
      <dgm:prSet presAssocID="{DFB02915-AF28-49B6-8B17-22701FA39AAA}" presName="parenttextcomposite" presStyleCnt="0"/>
      <dgm:spPr/>
    </dgm:pt>
    <dgm:pt modelId="{CDE28382-4C4D-4A41-940A-6125326B2044}" type="pres">
      <dgm:prSet presAssocID="{DFB02915-AF28-49B6-8B17-22701FA39AAA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A3FF94E1-30CC-4C63-B2A7-581FB0AD70DE}" type="pres">
      <dgm:prSet presAssocID="{DFB02915-AF28-49B6-8B17-22701FA39AAA}" presName="composite" presStyleCnt="0"/>
      <dgm:spPr/>
    </dgm:pt>
    <dgm:pt modelId="{32CE3447-26D0-4954-8C3F-E2F581D031F7}" type="pres">
      <dgm:prSet presAssocID="{DFB02915-AF28-49B6-8B17-22701FA39AAA}" presName="chevron1" presStyleLbl="alignNode1" presStyleIdx="7" presStyleCnt="35"/>
      <dgm:spPr/>
    </dgm:pt>
    <dgm:pt modelId="{2E58F6F8-DB0F-4037-A3C9-80DF06EFD3AA}" type="pres">
      <dgm:prSet presAssocID="{DFB02915-AF28-49B6-8B17-22701FA39AAA}" presName="chevron2" presStyleLbl="alignNode1" presStyleIdx="8" presStyleCnt="35"/>
      <dgm:spPr/>
    </dgm:pt>
    <dgm:pt modelId="{7FFED2AF-A2B5-42E1-A5BD-E53F024A9442}" type="pres">
      <dgm:prSet presAssocID="{DFB02915-AF28-49B6-8B17-22701FA39AAA}" presName="chevron3" presStyleLbl="alignNode1" presStyleIdx="9" presStyleCnt="35"/>
      <dgm:spPr/>
    </dgm:pt>
    <dgm:pt modelId="{582A8391-AC38-485C-ABDE-F9307466F843}" type="pres">
      <dgm:prSet presAssocID="{DFB02915-AF28-49B6-8B17-22701FA39AAA}" presName="chevron4" presStyleLbl="alignNode1" presStyleIdx="10" presStyleCnt="35"/>
      <dgm:spPr/>
    </dgm:pt>
    <dgm:pt modelId="{F2CAC89E-8BA8-445E-9D55-D43E26C6FA6F}" type="pres">
      <dgm:prSet presAssocID="{DFB02915-AF28-49B6-8B17-22701FA39AAA}" presName="chevron5" presStyleLbl="alignNode1" presStyleIdx="11" presStyleCnt="35"/>
      <dgm:spPr/>
    </dgm:pt>
    <dgm:pt modelId="{A252D36C-2E84-45B8-9F61-48A6147C381B}" type="pres">
      <dgm:prSet presAssocID="{DFB02915-AF28-49B6-8B17-22701FA39AAA}" presName="chevron6" presStyleLbl="alignNode1" presStyleIdx="12" presStyleCnt="35"/>
      <dgm:spPr/>
    </dgm:pt>
    <dgm:pt modelId="{C6C9BC0C-B658-4EFA-AEA5-70024501F8DF}" type="pres">
      <dgm:prSet presAssocID="{DFB02915-AF28-49B6-8B17-22701FA39AAA}" presName="chevron7" presStyleLbl="alignNode1" presStyleIdx="13" presStyleCnt="35"/>
      <dgm:spPr/>
    </dgm:pt>
    <dgm:pt modelId="{D2B4084A-D7A7-47BC-89D1-B416324A2E71}" type="pres">
      <dgm:prSet presAssocID="{DFB02915-AF28-49B6-8B17-22701FA39AAA}" presName="childtext" presStyleLbl="solidFgAcc1" presStyleIdx="1" presStyleCnt="5" custScaleX="24312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E752FF-2D82-475A-ABBF-47A1FF4B9682}" type="pres">
      <dgm:prSet presAssocID="{685B4F06-C83C-44CA-B01C-0F722D9C8871}" presName="sibTrans" presStyleCnt="0"/>
      <dgm:spPr/>
    </dgm:pt>
    <dgm:pt modelId="{9CAB5503-15E7-4B86-9BBC-6C3C7D95EEC5}" type="pres">
      <dgm:prSet presAssocID="{FFF54E4C-8EFC-4BC5-9206-F9406770016E}" presName="parenttextcomposite" presStyleCnt="0"/>
      <dgm:spPr/>
    </dgm:pt>
    <dgm:pt modelId="{63B4A455-6A85-4EEC-8FE5-8AECBD511E74}" type="pres">
      <dgm:prSet presAssocID="{FFF54E4C-8EFC-4BC5-9206-F9406770016E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57B8427E-0EF8-43E7-8D7C-9998ED928A3C}" type="pres">
      <dgm:prSet presAssocID="{FFF54E4C-8EFC-4BC5-9206-F9406770016E}" presName="composite" presStyleCnt="0"/>
      <dgm:spPr/>
    </dgm:pt>
    <dgm:pt modelId="{5C908486-0F65-4184-B77A-05D1325B26B4}" type="pres">
      <dgm:prSet presAssocID="{FFF54E4C-8EFC-4BC5-9206-F9406770016E}" presName="chevron1" presStyleLbl="alignNode1" presStyleIdx="14" presStyleCnt="35"/>
      <dgm:spPr/>
    </dgm:pt>
    <dgm:pt modelId="{15AE2CB9-808D-4F9A-B7A3-97DF3CDB7D38}" type="pres">
      <dgm:prSet presAssocID="{FFF54E4C-8EFC-4BC5-9206-F9406770016E}" presName="chevron2" presStyleLbl="alignNode1" presStyleIdx="15" presStyleCnt="35"/>
      <dgm:spPr/>
    </dgm:pt>
    <dgm:pt modelId="{094F5D62-13B4-409B-8DD9-83EB3EF74062}" type="pres">
      <dgm:prSet presAssocID="{FFF54E4C-8EFC-4BC5-9206-F9406770016E}" presName="chevron3" presStyleLbl="alignNode1" presStyleIdx="16" presStyleCnt="35"/>
      <dgm:spPr/>
    </dgm:pt>
    <dgm:pt modelId="{35D99BCB-A682-4B5B-B1B4-993848F44608}" type="pres">
      <dgm:prSet presAssocID="{FFF54E4C-8EFC-4BC5-9206-F9406770016E}" presName="chevron4" presStyleLbl="alignNode1" presStyleIdx="17" presStyleCnt="35"/>
      <dgm:spPr/>
    </dgm:pt>
    <dgm:pt modelId="{FA3E3676-C9F2-4543-8A88-73FA206B2B8C}" type="pres">
      <dgm:prSet presAssocID="{FFF54E4C-8EFC-4BC5-9206-F9406770016E}" presName="chevron5" presStyleLbl="alignNode1" presStyleIdx="18" presStyleCnt="35"/>
      <dgm:spPr/>
    </dgm:pt>
    <dgm:pt modelId="{441D6B7C-4FB4-4D95-AA35-E0816ABE30D4}" type="pres">
      <dgm:prSet presAssocID="{FFF54E4C-8EFC-4BC5-9206-F9406770016E}" presName="chevron6" presStyleLbl="alignNode1" presStyleIdx="19" presStyleCnt="35"/>
      <dgm:spPr/>
    </dgm:pt>
    <dgm:pt modelId="{2FC636D0-23ED-41C8-B7B2-EBE50FA6CDBD}" type="pres">
      <dgm:prSet presAssocID="{FFF54E4C-8EFC-4BC5-9206-F9406770016E}" presName="chevron7" presStyleLbl="alignNode1" presStyleIdx="20" presStyleCnt="35"/>
      <dgm:spPr/>
    </dgm:pt>
    <dgm:pt modelId="{D1738D8D-9F68-4FE2-9EF0-CE2C2C644FCC}" type="pres">
      <dgm:prSet presAssocID="{FFF54E4C-8EFC-4BC5-9206-F9406770016E}" presName="childtext" presStyleLbl="solidFgAcc1" presStyleIdx="2" presStyleCnt="5" custScaleX="24312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4E9AC6-7571-46A1-896E-8BF98D0F88B3}" type="pres">
      <dgm:prSet presAssocID="{10C6308E-F236-41C2-8DAF-B9453219D71F}" presName="sibTrans" presStyleCnt="0"/>
      <dgm:spPr/>
    </dgm:pt>
    <dgm:pt modelId="{BBAAF55F-D453-4980-B573-1BB00F625D41}" type="pres">
      <dgm:prSet presAssocID="{67D1C55D-7AC9-4F48-8555-12640F1B33BB}" presName="parenttextcomposite" presStyleCnt="0"/>
      <dgm:spPr/>
    </dgm:pt>
    <dgm:pt modelId="{76C415B8-8B3E-4567-8708-07329F09D74D}" type="pres">
      <dgm:prSet presAssocID="{67D1C55D-7AC9-4F48-8555-12640F1B33BB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6DC23B71-9B7A-484F-98C0-050BC8E31249}" type="pres">
      <dgm:prSet presAssocID="{67D1C55D-7AC9-4F48-8555-12640F1B33BB}" presName="composite" presStyleCnt="0"/>
      <dgm:spPr/>
    </dgm:pt>
    <dgm:pt modelId="{557F2F0F-73F6-4CDD-B22C-914404CA96D4}" type="pres">
      <dgm:prSet presAssocID="{67D1C55D-7AC9-4F48-8555-12640F1B33BB}" presName="chevron1" presStyleLbl="alignNode1" presStyleIdx="21" presStyleCnt="35"/>
      <dgm:spPr/>
    </dgm:pt>
    <dgm:pt modelId="{566E901D-49A0-4E4B-8DE8-7067F3359A16}" type="pres">
      <dgm:prSet presAssocID="{67D1C55D-7AC9-4F48-8555-12640F1B33BB}" presName="chevron2" presStyleLbl="alignNode1" presStyleIdx="22" presStyleCnt="35"/>
      <dgm:spPr/>
    </dgm:pt>
    <dgm:pt modelId="{8A2A8991-9CE1-46D6-8DE8-B2B8252533FE}" type="pres">
      <dgm:prSet presAssocID="{67D1C55D-7AC9-4F48-8555-12640F1B33BB}" presName="chevron3" presStyleLbl="alignNode1" presStyleIdx="23" presStyleCnt="35"/>
      <dgm:spPr/>
    </dgm:pt>
    <dgm:pt modelId="{FA5045D1-F126-4976-97CA-CA7326EEB16C}" type="pres">
      <dgm:prSet presAssocID="{67D1C55D-7AC9-4F48-8555-12640F1B33BB}" presName="chevron4" presStyleLbl="alignNode1" presStyleIdx="24" presStyleCnt="35"/>
      <dgm:spPr/>
    </dgm:pt>
    <dgm:pt modelId="{596660A3-CF70-4A68-A115-8BB9F974E19E}" type="pres">
      <dgm:prSet presAssocID="{67D1C55D-7AC9-4F48-8555-12640F1B33BB}" presName="chevron5" presStyleLbl="alignNode1" presStyleIdx="25" presStyleCnt="35"/>
      <dgm:spPr/>
    </dgm:pt>
    <dgm:pt modelId="{7C63EDD3-0152-4A66-B8B1-2F3E356B37A4}" type="pres">
      <dgm:prSet presAssocID="{67D1C55D-7AC9-4F48-8555-12640F1B33BB}" presName="chevron6" presStyleLbl="alignNode1" presStyleIdx="26" presStyleCnt="35"/>
      <dgm:spPr/>
    </dgm:pt>
    <dgm:pt modelId="{86DE679D-2A29-4ABA-A2B3-A3B5997D30F5}" type="pres">
      <dgm:prSet presAssocID="{67D1C55D-7AC9-4F48-8555-12640F1B33BB}" presName="chevron7" presStyleLbl="alignNode1" presStyleIdx="27" presStyleCnt="35"/>
      <dgm:spPr/>
    </dgm:pt>
    <dgm:pt modelId="{30D3015A-0752-4C24-9F06-0AA3E3C5FAAE}" type="pres">
      <dgm:prSet presAssocID="{67D1C55D-7AC9-4F48-8555-12640F1B33BB}" presName="childtext" presStyleLbl="solidFgAcc1" presStyleIdx="3" presStyleCnt="5" custScaleX="24312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27DA48-7A5C-4B12-99BA-0144DFC58B2A}" type="pres">
      <dgm:prSet presAssocID="{1674412C-4ADE-4851-AB5C-500D1F2A0A42}" presName="sibTrans" presStyleCnt="0"/>
      <dgm:spPr/>
    </dgm:pt>
    <dgm:pt modelId="{61232B1D-D554-4184-8030-C490D8D11AA6}" type="pres">
      <dgm:prSet presAssocID="{389505B9-F50A-4535-9F99-3D5DDD284414}" presName="parenttextcomposite" presStyleCnt="0"/>
      <dgm:spPr/>
    </dgm:pt>
    <dgm:pt modelId="{00CCBCAC-5151-435C-9E85-B275F1E47E2F}" type="pres">
      <dgm:prSet presAssocID="{389505B9-F50A-4535-9F99-3D5DDD284414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20B3C2D3-B30E-4FA7-8CB6-A3FF9B13F115}" type="pres">
      <dgm:prSet presAssocID="{389505B9-F50A-4535-9F99-3D5DDD284414}" presName="composite" presStyleCnt="0"/>
      <dgm:spPr/>
    </dgm:pt>
    <dgm:pt modelId="{3F47F139-52E1-404B-BE36-83AD3D067BE7}" type="pres">
      <dgm:prSet presAssocID="{389505B9-F50A-4535-9F99-3D5DDD284414}" presName="chevron1" presStyleLbl="alignNode1" presStyleIdx="28" presStyleCnt="35"/>
      <dgm:spPr/>
    </dgm:pt>
    <dgm:pt modelId="{53F38956-713A-4AE7-A0A0-1EB244EA74CA}" type="pres">
      <dgm:prSet presAssocID="{389505B9-F50A-4535-9F99-3D5DDD284414}" presName="chevron2" presStyleLbl="alignNode1" presStyleIdx="29" presStyleCnt="35"/>
      <dgm:spPr/>
    </dgm:pt>
    <dgm:pt modelId="{C09EBBF5-E29C-4F91-8A2C-EDEACE588798}" type="pres">
      <dgm:prSet presAssocID="{389505B9-F50A-4535-9F99-3D5DDD284414}" presName="chevron3" presStyleLbl="alignNode1" presStyleIdx="30" presStyleCnt="35"/>
      <dgm:spPr/>
    </dgm:pt>
    <dgm:pt modelId="{B9A0E723-9A54-4B00-970B-6C6D151A5218}" type="pres">
      <dgm:prSet presAssocID="{389505B9-F50A-4535-9F99-3D5DDD284414}" presName="chevron4" presStyleLbl="alignNode1" presStyleIdx="31" presStyleCnt="35"/>
      <dgm:spPr/>
    </dgm:pt>
    <dgm:pt modelId="{D7170102-F07D-430B-85A2-3E327BC15DD7}" type="pres">
      <dgm:prSet presAssocID="{389505B9-F50A-4535-9F99-3D5DDD284414}" presName="chevron5" presStyleLbl="alignNode1" presStyleIdx="32" presStyleCnt="35"/>
      <dgm:spPr/>
    </dgm:pt>
    <dgm:pt modelId="{9588F14E-9A8B-4315-93F3-8A78EC8D8DAA}" type="pres">
      <dgm:prSet presAssocID="{389505B9-F50A-4535-9F99-3D5DDD284414}" presName="chevron6" presStyleLbl="alignNode1" presStyleIdx="33" presStyleCnt="35"/>
      <dgm:spPr/>
    </dgm:pt>
    <dgm:pt modelId="{DBCB83A5-B1B4-4929-BF16-CB01FB7DD9CB}" type="pres">
      <dgm:prSet presAssocID="{389505B9-F50A-4535-9F99-3D5DDD284414}" presName="chevron7" presStyleLbl="alignNode1" presStyleIdx="34" presStyleCnt="35"/>
      <dgm:spPr/>
    </dgm:pt>
    <dgm:pt modelId="{C1187B2F-EFA2-4CFC-A563-42CCD2BEC07E}" type="pres">
      <dgm:prSet presAssocID="{389505B9-F50A-4535-9F99-3D5DDD284414}" presName="childtext" presStyleLbl="solidFgAcc1" presStyleIdx="4" presStyleCnt="5" custScaleX="24312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6823930-431A-42CC-8D73-1BFCDB787C0A}" type="presOf" srcId="{7AAD2CD7-02AF-49EA-B4F7-78E9D6BDDEFD}" destId="{30D3015A-0752-4C24-9F06-0AA3E3C5FAAE}" srcOrd="0" destOrd="0" presId="urn:microsoft.com/office/officeart/2008/layout/VerticalAccentList"/>
    <dgm:cxn modelId="{2D7E951C-419C-4907-A0A8-5870B1B7CF80}" srcId="{E47060DE-234F-40F0-94C2-AE89A6FAA363}" destId="{7D2E3F0F-9581-4A01-B263-7C47273A38D4}" srcOrd="0" destOrd="0" parTransId="{16C6A047-DD11-47DF-9690-EEA301AAF1A8}" sibTransId="{348AC441-57F8-4766-9F87-C6CB22353FCB}"/>
    <dgm:cxn modelId="{4865596E-B106-443C-9954-29543E9F992F}" srcId="{389505B9-F50A-4535-9F99-3D5DDD284414}" destId="{CEE7D3E7-4687-43DB-B837-38FAF7906ECA}" srcOrd="0" destOrd="0" parTransId="{C6717354-C402-4B52-83BD-1C3B202CC9CC}" sibTransId="{734DEDF7-64DE-4D4F-98A3-248B9C48A0B0}"/>
    <dgm:cxn modelId="{53F41320-11C8-4558-9671-EFDC20680B6B}" type="presOf" srcId="{67D1C55D-7AC9-4F48-8555-12640F1B33BB}" destId="{76C415B8-8B3E-4567-8708-07329F09D74D}" srcOrd="0" destOrd="0" presId="urn:microsoft.com/office/officeart/2008/layout/VerticalAccentList"/>
    <dgm:cxn modelId="{B649352B-3AEC-48B6-BD24-13EE35EC98D7}" srcId="{7D2E3F0F-9581-4A01-B263-7C47273A38D4}" destId="{102042D4-D1BD-4276-994A-6798699CD741}" srcOrd="0" destOrd="0" parTransId="{CB4F9334-9027-4600-BB4C-4BA3E8A16F57}" sibTransId="{055B1C03-0882-45A0-8CFE-51568FF3AEA0}"/>
    <dgm:cxn modelId="{A13BC973-3DF6-47DF-87C5-6A1958BBF4ED}" type="presOf" srcId="{CEE7D3E7-4687-43DB-B837-38FAF7906ECA}" destId="{C1187B2F-EFA2-4CFC-A563-42CCD2BEC07E}" srcOrd="0" destOrd="0" presId="urn:microsoft.com/office/officeart/2008/layout/VerticalAccentList"/>
    <dgm:cxn modelId="{C92D88F0-7DCE-45F9-984E-F5C359CBE2FC}" srcId="{E47060DE-234F-40F0-94C2-AE89A6FAA363}" destId="{389505B9-F50A-4535-9F99-3D5DDD284414}" srcOrd="4" destOrd="0" parTransId="{A0FAA05B-BBA3-4449-A0EB-A2F8C0090CD6}" sibTransId="{B9C27D05-380F-48A8-B0D5-C660AA84B5E3}"/>
    <dgm:cxn modelId="{465C1A62-E70D-4B22-9C2A-163490994CB9}" srcId="{67D1C55D-7AC9-4F48-8555-12640F1B33BB}" destId="{7AAD2CD7-02AF-49EA-B4F7-78E9D6BDDEFD}" srcOrd="0" destOrd="0" parTransId="{2CAA8619-D132-4424-B3EE-639555589C34}" sibTransId="{CB30F8C9-BA84-447E-856F-76934D9DA085}"/>
    <dgm:cxn modelId="{3AB01733-F0BE-432B-9402-DDF96D3306C0}" srcId="{E47060DE-234F-40F0-94C2-AE89A6FAA363}" destId="{FFF54E4C-8EFC-4BC5-9206-F9406770016E}" srcOrd="2" destOrd="0" parTransId="{01F66A91-731D-47E8-A9EE-F90964942845}" sibTransId="{10C6308E-F236-41C2-8DAF-B9453219D71F}"/>
    <dgm:cxn modelId="{9E8F4AC5-60AC-4266-A08D-DFC140FC3B5C}" srcId="{E47060DE-234F-40F0-94C2-AE89A6FAA363}" destId="{DFB02915-AF28-49B6-8B17-22701FA39AAA}" srcOrd="1" destOrd="0" parTransId="{B6137A42-EC36-48FD-AD23-28F093A4AF35}" sibTransId="{685B4F06-C83C-44CA-B01C-0F722D9C8871}"/>
    <dgm:cxn modelId="{7DA175AF-B08A-4EA4-BFBE-8A0B46853C9C}" type="presOf" srcId="{7D2E3F0F-9581-4A01-B263-7C47273A38D4}" destId="{36F7379F-B9CD-4087-AB91-5AD3041E0A8A}" srcOrd="0" destOrd="0" presId="urn:microsoft.com/office/officeart/2008/layout/VerticalAccentList"/>
    <dgm:cxn modelId="{289FDBDF-5F40-4D79-ABCD-05B41C987387}" type="presOf" srcId="{93179D1D-6921-4C15-A3A6-E9CDE33EF143}" destId="{D1738D8D-9F68-4FE2-9EF0-CE2C2C644FCC}" srcOrd="0" destOrd="0" presId="urn:microsoft.com/office/officeart/2008/layout/VerticalAccentList"/>
    <dgm:cxn modelId="{A7925FCD-E152-4870-B31B-23C05E9B6D5A}" type="presOf" srcId="{FFF54E4C-8EFC-4BC5-9206-F9406770016E}" destId="{63B4A455-6A85-4EEC-8FE5-8AECBD511E74}" srcOrd="0" destOrd="0" presId="urn:microsoft.com/office/officeart/2008/layout/VerticalAccentList"/>
    <dgm:cxn modelId="{ADEB91A4-A5C8-46BE-9F3C-97E6006D574F}" srcId="{E47060DE-234F-40F0-94C2-AE89A6FAA363}" destId="{67D1C55D-7AC9-4F48-8555-12640F1B33BB}" srcOrd="3" destOrd="0" parTransId="{DBFE3A98-FA11-4B6C-A73C-0C8766F2B69D}" sibTransId="{1674412C-4ADE-4851-AB5C-500D1F2A0A42}"/>
    <dgm:cxn modelId="{99762150-22F6-4C57-AC94-041D73517DB5}" type="presOf" srcId="{389505B9-F50A-4535-9F99-3D5DDD284414}" destId="{00CCBCAC-5151-435C-9E85-B275F1E47E2F}" srcOrd="0" destOrd="0" presId="urn:microsoft.com/office/officeart/2008/layout/VerticalAccentList"/>
    <dgm:cxn modelId="{10565F39-419B-4280-8345-A5782EE189C0}" type="presOf" srcId="{73E5A1A6-7728-47A1-82FA-A5BF23DF71A9}" destId="{D2B4084A-D7A7-47BC-89D1-B416324A2E71}" srcOrd="0" destOrd="0" presId="urn:microsoft.com/office/officeart/2008/layout/VerticalAccentList"/>
    <dgm:cxn modelId="{68DA2AA9-C9F3-44B7-B1AD-B7193F7ADBD6}" type="presOf" srcId="{DFB02915-AF28-49B6-8B17-22701FA39AAA}" destId="{CDE28382-4C4D-4A41-940A-6125326B2044}" srcOrd="0" destOrd="0" presId="urn:microsoft.com/office/officeart/2008/layout/VerticalAccentList"/>
    <dgm:cxn modelId="{532570AB-D7FC-419F-83A0-4DADCFF852CD}" srcId="{FFF54E4C-8EFC-4BC5-9206-F9406770016E}" destId="{93179D1D-6921-4C15-A3A6-E9CDE33EF143}" srcOrd="0" destOrd="0" parTransId="{00AE2ACC-F291-489A-8EB8-2E2031D6A964}" sibTransId="{D6A98644-861D-4D39-8E6D-FE61ABAB5409}"/>
    <dgm:cxn modelId="{EA3F568A-12CE-4E1B-9EAF-03947F4ABE93}" srcId="{DFB02915-AF28-49B6-8B17-22701FA39AAA}" destId="{73E5A1A6-7728-47A1-82FA-A5BF23DF71A9}" srcOrd="0" destOrd="0" parTransId="{B24C1A2B-2D8C-4D58-BF85-4EA2EBC84548}" sibTransId="{D70629D4-57F2-40B1-9CED-6D5BF1AC6D8D}"/>
    <dgm:cxn modelId="{AD085484-AB2B-4C48-885E-CE986DDEAA37}" type="presOf" srcId="{E47060DE-234F-40F0-94C2-AE89A6FAA363}" destId="{AFDC96FC-C73A-4C9D-A217-F353FC6D1296}" srcOrd="0" destOrd="0" presId="urn:microsoft.com/office/officeart/2008/layout/VerticalAccentList"/>
    <dgm:cxn modelId="{892B0BBB-C444-4CCD-8BD4-263331A9A522}" type="presOf" srcId="{102042D4-D1BD-4276-994A-6798699CD741}" destId="{3F7A6120-8265-4260-9C36-F12DF7343ED2}" srcOrd="0" destOrd="0" presId="urn:microsoft.com/office/officeart/2008/layout/VerticalAccentList"/>
    <dgm:cxn modelId="{8C7C272D-375F-43E6-A708-7DDA6DD33F9F}" type="presParOf" srcId="{AFDC96FC-C73A-4C9D-A217-F353FC6D1296}" destId="{8AF8DBE4-D615-4CCE-BE52-250F459FF7E8}" srcOrd="0" destOrd="0" presId="urn:microsoft.com/office/officeart/2008/layout/VerticalAccentList"/>
    <dgm:cxn modelId="{9A4F1515-7C46-40C1-81A8-4ACE89ED474E}" type="presParOf" srcId="{8AF8DBE4-D615-4CCE-BE52-250F459FF7E8}" destId="{36F7379F-B9CD-4087-AB91-5AD3041E0A8A}" srcOrd="0" destOrd="0" presId="urn:microsoft.com/office/officeart/2008/layout/VerticalAccentList"/>
    <dgm:cxn modelId="{3F368D9A-AEF0-40E4-B0BA-B86D61F50FE2}" type="presParOf" srcId="{AFDC96FC-C73A-4C9D-A217-F353FC6D1296}" destId="{C88D8B53-27E0-4C47-91E0-CE5DA8C6461F}" srcOrd="1" destOrd="0" presId="urn:microsoft.com/office/officeart/2008/layout/VerticalAccentList"/>
    <dgm:cxn modelId="{93B7D31D-C3A7-4D4C-9CCB-DA8BD3C71638}" type="presParOf" srcId="{C88D8B53-27E0-4C47-91E0-CE5DA8C6461F}" destId="{0731EEA5-CAB9-4652-8887-3449BC4261F3}" srcOrd="0" destOrd="0" presId="urn:microsoft.com/office/officeart/2008/layout/VerticalAccentList"/>
    <dgm:cxn modelId="{3048B369-E905-46CB-9BA1-748B78CF98A0}" type="presParOf" srcId="{C88D8B53-27E0-4C47-91E0-CE5DA8C6461F}" destId="{F45D3851-834F-4CBC-9B2A-12AEDA732DB9}" srcOrd="1" destOrd="0" presId="urn:microsoft.com/office/officeart/2008/layout/VerticalAccentList"/>
    <dgm:cxn modelId="{B9FB2288-F0D9-4CF0-8236-B262CBE968BD}" type="presParOf" srcId="{C88D8B53-27E0-4C47-91E0-CE5DA8C6461F}" destId="{32EDAD6D-1B4D-425A-85DF-537A5A1981CD}" srcOrd="2" destOrd="0" presId="urn:microsoft.com/office/officeart/2008/layout/VerticalAccentList"/>
    <dgm:cxn modelId="{F8D44C45-ABE7-4D67-B812-439EC935A940}" type="presParOf" srcId="{C88D8B53-27E0-4C47-91E0-CE5DA8C6461F}" destId="{73CD990E-C761-4661-A5F4-FB2B91D389FF}" srcOrd="3" destOrd="0" presId="urn:microsoft.com/office/officeart/2008/layout/VerticalAccentList"/>
    <dgm:cxn modelId="{A37960CD-A04B-4951-8F4A-97C14F8C1FA2}" type="presParOf" srcId="{C88D8B53-27E0-4C47-91E0-CE5DA8C6461F}" destId="{B46831C7-CE1E-479D-90B9-B8DAB3D9B064}" srcOrd="4" destOrd="0" presId="urn:microsoft.com/office/officeart/2008/layout/VerticalAccentList"/>
    <dgm:cxn modelId="{2B9EFF3D-DF13-48FD-A07B-2FB3B36F74FC}" type="presParOf" srcId="{C88D8B53-27E0-4C47-91E0-CE5DA8C6461F}" destId="{C00C9A09-6598-4FB7-BD03-F245E77B558A}" srcOrd="5" destOrd="0" presId="urn:microsoft.com/office/officeart/2008/layout/VerticalAccentList"/>
    <dgm:cxn modelId="{2653E237-2464-4FDE-9C0D-CB07EAB8AEEC}" type="presParOf" srcId="{C88D8B53-27E0-4C47-91E0-CE5DA8C6461F}" destId="{A29C6E39-474C-4BFF-882A-73F77E3C4F97}" srcOrd="6" destOrd="0" presId="urn:microsoft.com/office/officeart/2008/layout/VerticalAccentList"/>
    <dgm:cxn modelId="{C12E75CC-2E65-4AAB-A400-AFB9238A3F49}" type="presParOf" srcId="{C88D8B53-27E0-4C47-91E0-CE5DA8C6461F}" destId="{3F7A6120-8265-4260-9C36-F12DF7343ED2}" srcOrd="7" destOrd="0" presId="urn:microsoft.com/office/officeart/2008/layout/VerticalAccentList"/>
    <dgm:cxn modelId="{AFFBA107-AD09-42CF-BB91-6BB490A6754D}" type="presParOf" srcId="{AFDC96FC-C73A-4C9D-A217-F353FC6D1296}" destId="{F57D4935-B064-4D53-A0E6-4B1DBE157DEE}" srcOrd="2" destOrd="0" presId="urn:microsoft.com/office/officeart/2008/layout/VerticalAccentList"/>
    <dgm:cxn modelId="{9F768299-D852-454C-8EB4-642554A95AB3}" type="presParOf" srcId="{AFDC96FC-C73A-4C9D-A217-F353FC6D1296}" destId="{22E92AF9-5253-47F0-A41B-75793D9696BB}" srcOrd="3" destOrd="0" presId="urn:microsoft.com/office/officeart/2008/layout/VerticalAccentList"/>
    <dgm:cxn modelId="{DD874D7D-3BD0-4D5B-A6E2-C0852BC45244}" type="presParOf" srcId="{22E92AF9-5253-47F0-A41B-75793D9696BB}" destId="{CDE28382-4C4D-4A41-940A-6125326B2044}" srcOrd="0" destOrd="0" presId="urn:microsoft.com/office/officeart/2008/layout/VerticalAccentList"/>
    <dgm:cxn modelId="{0D285662-A6C2-459E-8DA8-07BB4EEAE6FA}" type="presParOf" srcId="{AFDC96FC-C73A-4C9D-A217-F353FC6D1296}" destId="{A3FF94E1-30CC-4C63-B2A7-581FB0AD70DE}" srcOrd="4" destOrd="0" presId="urn:microsoft.com/office/officeart/2008/layout/VerticalAccentList"/>
    <dgm:cxn modelId="{A0C5D64B-770F-4CE2-80D7-06B7B9B288A2}" type="presParOf" srcId="{A3FF94E1-30CC-4C63-B2A7-581FB0AD70DE}" destId="{32CE3447-26D0-4954-8C3F-E2F581D031F7}" srcOrd="0" destOrd="0" presId="urn:microsoft.com/office/officeart/2008/layout/VerticalAccentList"/>
    <dgm:cxn modelId="{5AA76608-08D2-4A70-B670-5134846FC2FE}" type="presParOf" srcId="{A3FF94E1-30CC-4C63-B2A7-581FB0AD70DE}" destId="{2E58F6F8-DB0F-4037-A3C9-80DF06EFD3AA}" srcOrd="1" destOrd="0" presId="urn:microsoft.com/office/officeart/2008/layout/VerticalAccentList"/>
    <dgm:cxn modelId="{79F98A0D-6CA0-45FC-9D5D-E5372ABE3B2B}" type="presParOf" srcId="{A3FF94E1-30CC-4C63-B2A7-581FB0AD70DE}" destId="{7FFED2AF-A2B5-42E1-A5BD-E53F024A9442}" srcOrd="2" destOrd="0" presId="urn:microsoft.com/office/officeart/2008/layout/VerticalAccentList"/>
    <dgm:cxn modelId="{C3BBB641-A29A-4436-8414-C8760135ECA0}" type="presParOf" srcId="{A3FF94E1-30CC-4C63-B2A7-581FB0AD70DE}" destId="{582A8391-AC38-485C-ABDE-F9307466F843}" srcOrd="3" destOrd="0" presId="urn:microsoft.com/office/officeart/2008/layout/VerticalAccentList"/>
    <dgm:cxn modelId="{830A731A-5F43-4D66-876F-72A2E2ECA619}" type="presParOf" srcId="{A3FF94E1-30CC-4C63-B2A7-581FB0AD70DE}" destId="{F2CAC89E-8BA8-445E-9D55-D43E26C6FA6F}" srcOrd="4" destOrd="0" presId="urn:microsoft.com/office/officeart/2008/layout/VerticalAccentList"/>
    <dgm:cxn modelId="{DAD48029-2BFD-4D14-A08C-BA70E8AD5641}" type="presParOf" srcId="{A3FF94E1-30CC-4C63-B2A7-581FB0AD70DE}" destId="{A252D36C-2E84-45B8-9F61-48A6147C381B}" srcOrd="5" destOrd="0" presId="urn:microsoft.com/office/officeart/2008/layout/VerticalAccentList"/>
    <dgm:cxn modelId="{74426CB8-6200-4390-B65D-124E772D87CE}" type="presParOf" srcId="{A3FF94E1-30CC-4C63-B2A7-581FB0AD70DE}" destId="{C6C9BC0C-B658-4EFA-AEA5-70024501F8DF}" srcOrd="6" destOrd="0" presId="urn:microsoft.com/office/officeart/2008/layout/VerticalAccentList"/>
    <dgm:cxn modelId="{770815D9-FFFC-4835-AF9A-917FF6516449}" type="presParOf" srcId="{A3FF94E1-30CC-4C63-B2A7-581FB0AD70DE}" destId="{D2B4084A-D7A7-47BC-89D1-B416324A2E71}" srcOrd="7" destOrd="0" presId="urn:microsoft.com/office/officeart/2008/layout/VerticalAccentList"/>
    <dgm:cxn modelId="{2A187AA4-2331-4856-B2A9-96BE28343F6E}" type="presParOf" srcId="{AFDC96FC-C73A-4C9D-A217-F353FC6D1296}" destId="{48E752FF-2D82-475A-ABBF-47A1FF4B9682}" srcOrd="5" destOrd="0" presId="urn:microsoft.com/office/officeart/2008/layout/VerticalAccentList"/>
    <dgm:cxn modelId="{CE2B47B4-2067-4DFA-88D5-311ECE68DCB7}" type="presParOf" srcId="{AFDC96FC-C73A-4C9D-A217-F353FC6D1296}" destId="{9CAB5503-15E7-4B86-9BBC-6C3C7D95EEC5}" srcOrd="6" destOrd="0" presId="urn:microsoft.com/office/officeart/2008/layout/VerticalAccentList"/>
    <dgm:cxn modelId="{19464E56-5EEE-4A95-B53D-7ED38B0DE6C9}" type="presParOf" srcId="{9CAB5503-15E7-4B86-9BBC-6C3C7D95EEC5}" destId="{63B4A455-6A85-4EEC-8FE5-8AECBD511E74}" srcOrd="0" destOrd="0" presId="urn:microsoft.com/office/officeart/2008/layout/VerticalAccentList"/>
    <dgm:cxn modelId="{62526F77-1236-4783-9F90-1EAB3B088B34}" type="presParOf" srcId="{AFDC96FC-C73A-4C9D-A217-F353FC6D1296}" destId="{57B8427E-0EF8-43E7-8D7C-9998ED928A3C}" srcOrd="7" destOrd="0" presId="urn:microsoft.com/office/officeart/2008/layout/VerticalAccentList"/>
    <dgm:cxn modelId="{83683071-627B-4CA7-9090-3E318F7FA09F}" type="presParOf" srcId="{57B8427E-0EF8-43E7-8D7C-9998ED928A3C}" destId="{5C908486-0F65-4184-B77A-05D1325B26B4}" srcOrd="0" destOrd="0" presId="urn:microsoft.com/office/officeart/2008/layout/VerticalAccentList"/>
    <dgm:cxn modelId="{97E28A37-A908-427F-B40C-DE5693F698AE}" type="presParOf" srcId="{57B8427E-0EF8-43E7-8D7C-9998ED928A3C}" destId="{15AE2CB9-808D-4F9A-B7A3-97DF3CDB7D38}" srcOrd="1" destOrd="0" presId="urn:microsoft.com/office/officeart/2008/layout/VerticalAccentList"/>
    <dgm:cxn modelId="{87447867-FAA5-4A82-83AF-8F1182CECE59}" type="presParOf" srcId="{57B8427E-0EF8-43E7-8D7C-9998ED928A3C}" destId="{094F5D62-13B4-409B-8DD9-83EB3EF74062}" srcOrd="2" destOrd="0" presId="urn:microsoft.com/office/officeart/2008/layout/VerticalAccentList"/>
    <dgm:cxn modelId="{07F0C932-02E9-465D-9843-7EA40CCDC996}" type="presParOf" srcId="{57B8427E-0EF8-43E7-8D7C-9998ED928A3C}" destId="{35D99BCB-A682-4B5B-B1B4-993848F44608}" srcOrd="3" destOrd="0" presId="urn:microsoft.com/office/officeart/2008/layout/VerticalAccentList"/>
    <dgm:cxn modelId="{37EF2689-3BED-469C-B4C5-56C1D2752B32}" type="presParOf" srcId="{57B8427E-0EF8-43E7-8D7C-9998ED928A3C}" destId="{FA3E3676-C9F2-4543-8A88-73FA206B2B8C}" srcOrd="4" destOrd="0" presId="urn:microsoft.com/office/officeart/2008/layout/VerticalAccentList"/>
    <dgm:cxn modelId="{7798F4B5-4EF0-4F07-B88B-C5C3B4D7FF27}" type="presParOf" srcId="{57B8427E-0EF8-43E7-8D7C-9998ED928A3C}" destId="{441D6B7C-4FB4-4D95-AA35-E0816ABE30D4}" srcOrd="5" destOrd="0" presId="urn:microsoft.com/office/officeart/2008/layout/VerticalAccentList"/>
    <dgm:cxn modelId="{B9456B77-1B78-4EBA-B123-12931CF0D253}" type="presParOf" srcId="{57B8427E-0EF8-43E7-8D7C-9998ED928A3C}" destId="{2FC636D0-23ED-41C8-B7B2-EBE50FA6CDBD}" srcOrd="6" destOrd="0" presId="urn:microsoft.com/office/officeart/2008/layout/VerticalAccentList"/>
    <dgm:cxn modelId="{39C159EC-3B11-4968-97A7-6CDA448F4097}" type="presParOf" srcId="{57B8427E-0EF8-43E7-8D7C-9998ED928A3C}" destId="{D1738D8D-9F68-4FE2-9EF0-CE2C2C644FCC}" srcOrd="7" destOrd="0" presId="urn:microsoft.com/office/officeart/2008/layout/VerticalAccentList"/>
    <dgm:cxn modelId="{25690776-9A2E-4BD9-9419-7D0A9247BE3C}" type="presParOf" srcId="{AFDC96FC-C73A-4C9D-A217-F353FC6D1296}" destId="{E24E9AC6-7571-46A1-896E-8BF98D0F88B3}" srcOrd="8" destOrd="0" presId="urn:microsoft.com/office/officeart/2008/layout/VerticalAccentList"/>
    <dgm:cxn modelId="{B5644912-5716-4284-BEC5-75622A1D3D6B}" type="presParOf" srcId="{AFDC96FC-C73A-4C9D-A217-F353FC6D1296}" destId="{BBAAF55F-D453-4980-B573-1BB00F625D41}" srcOrd="9" destOrd="0" presId="urn:microsoft.com/office/officeart/2008/layout/VerticalAccentList"/>
    <dgm:cxn modelId="{785E1DCE-5A3B-4D58-80CB-3A9A31A9E8AD}" type="presParOf" srcId="{BBAAF55F-D453-4980-B573-1BB00F625D41}" destId="{76C415B8-8B3E-4567-8708-07329F09D74D}" srcOrd="0" destOrd="0" presId="urn:microsoft.com/office/officeart/2008/layout/VerticalAccentList"/>
    <dgm:cxn modelId="{9BFCA987-2218-41E6-8666-E961A20808EA}" type="presParOf" srcId="{AFDC96FC-C73A-4C9D-A217-F353FC6D1296}" destId="{6DC23B71-9B7A-484F-98C0-050BC8E31249}" srcOrd="10" destOrd="0" presId="urn:microsoft.com/office/officeart/2008/layout/VerticalAccentList"/>
    <dgm:cxn modelId="{AE33CA7F-C8C3-464B-905E-810372F8480A}" type="presParOf" srcId="{6DC23B71-9B7A-484F-98C0-050BC8E31249}" destId="{557F2F0F-73F6-4CDD-B22C-914404CA96D4}" srcOrd="0" destOrd="0" presId="urn:microsoft.com/office/officeart/2008/layout/VerticalAccentList"/>
    <dgm:cxn modelId="{496AE46C-39DC-45C1-A3F9-CDC5426D44DB}" type="presParOf" srcId="{6DC23B71-9B7A-484F-98C0-050BC8E31249}" destId="{566E901D-49A0-4E4B-8DE8-7067F3359A16}" srcOrd="1" destOrd="0" presId="urn:microsoft.com/office/officeart/2008/layout/VerticalAccentList"/>
    <dgm:cxn modelId="{E12CD681-6047-4DBB-B35E-D92652E9DF0D}" type="presParOf" srcId="{6DC23B71-9B7A-484F-98C0-050BC8E31249}" destId="{8A2A8991-9CE1-46D6-8DE8-B2B8252533FE}" srcOrd="2" destOrd="0" presId="urn:microsoft.com/office/officeart/2008/layout/VerticalAccentList"/>
    <dgm:cxn modelId="{D5CD726D-3682-4616-84B9-597C31DC8565}" type="presParOf" srcId="{6DC23B71-9B7A-484F-98C0-050BC8E31249}" destId="{FA5045D1-F126-4976-97CA-CA7326EEB16C}" srcOrd="3" destOrd="0" presId="urn:microsoft.com/office/officeart/2008/layout/VerticalAccentList"/>
    <dgm:cxn modelId="{1DCB6AFF-8D1D-4FA6-84C8-CD71F6422097}" type="presParOf" srcId="{6DC23B71-9B7A-484F-98C0-050BC8E31249}" destId="{596660A3-CF70-4A68-A115-8BB9F974E19E}" srcOrd="4" destOrd="0" presId="urn:microsoft.com/office/officeart/2008/layout/VerticalAccentList"/>
    <dgm:cxn modelId="{61216504-F104-4C4A-ACFD-004FE29F4825}" type="presParOf" srcId="{6DC23B71-9B7A-484F-98C0-050BC8E31249}" destId="{7C63EDD3-0152-4A66-B8B1-2F3E356B37A4}" srcOrd="5" destOrd="0" presId="urn:microsoft.com/office/officeart/2008/layout/VerticalAccentList"/>
    <dgm:cxn modelId="{AE713804-D2D2-496B-95C3-572A4867617F}" type="presParOf" srcId="{6DC23B71-9B7A-484F-98C0-050BC8E31249}" destId="{86DE679D-2A29-4ABA-A2B3-A3B5997D30F5}" srcOrd="6" destOrd="0" presId="urn:microsoft.com/office/officeart/2008/layout/VerticalAccentList"/>
    <dgm:cxn modelId="{67762207-F294-4C48-8098-E26A92A7CF3C}" type="presParOf" srcId="{6DC23B71-9B7A-484F-98C0-050BC8E31249}" destId="{30D3015A-0752-4C24-9F06-0AA3E3C5FAAE}" srcOrd="7" destOrd="0" presId="urn:microsoft.com/office/officeart/2008/layout/VerticalAccentList"/>
    <dgm:cxn modelId="{A04F725E-4DA7-486E-8C60-73C76E5CD86F}" type="presParOf" srcId="{AFDC96FC-C73A-4C9D-A217-F353FC6D1296}" destId="{3D27DA48-7A5C-4B12-99BA-0144DFC58B2A}" srcOrd="11" destOrd="0" presId="urn:microsoft.com/office/officeart/2008/layout/VerticalAccentList"/>
    <dgm:cxn modelId="{24C12A57-4F43-4DC9-AF7B-DB4EFB197590}" type="presParOf" srcId="{AFDC96FC-C73A-4C9D-A217-F353FC6D1296}" destId="{61232B1D-D554-4184-8030-C490D8D11AA6}" srcOrd="12" destOrd="0" presId="urn:microsoft.com/office/officeart/2008/layout/VerticalAccentList"/>
    <dgm:cxn modelId="{C4FD8496-0ED1-48C5-8773-AE2FCDC65E26}" type="presParOf" srcId="{61232B1D-D554-4184-8030-C490D8D11AA6}" destId="{00CCBCAC-5151-435C-9E85-B275F1E47E2F}" srcOrd="0" destOrd="0" presId="urn:microsoft.com/office/officeart/2008/layout/VerticalAccentList"/>
    <dgm:cxn modelId="{EE767B41-FD50-4FC1-99E0-E65A7514E366}" type="presParOf" srcId="{AFDC96FC-C73A-4C9D-A217-F353FC6D1296}" destId="{20B3C2D3-B30E-4FA7-8CB6-A3FF9B13F115}" srcOrd="13" destOrd="0" presId="urn:microsoft.com/office/officeart/2008/layout/VerticalAccentList"/>
    <dgm:cxn modelId="{2A5581A9-D175-4694-8E90-13ED2CDBF6BB}" type="presParOf" srcId="{20B3C2D3-B30E-4FA7-8CB6-A3FF9B13F115}" destId="{3F47F139-52E1-404B-BE36-83AD3D067BE7}" srcOrd="0" destOrd="0" presId="urn:microsoft.com/office/officeart/2008/layout/VerticalAccentList"/>
    <dgm:cxn modelId="{60C2D1CF-F6DA-41BD-BEE0-EDE331786412}" type="presParOf" srcId="{20B3C2D3-B30E-4FA7-8CB6-A3FF9B13F115}" destId="{53F38956-713A-4AE7-A0A0-1EB244EA74CA}" srcOrd="1" destOrd="0" presId="urn:microsoft.com/office/officeart/2008/layout/VerticalAccentList"/>
    <dgm:cxn modelId="{2C4DEF0F-DE09-454B-9CE7-ED7FEC1CD8CA}" type="presParOf" srcId="{20B3C2D3-B30E-4FA7-8CB6-A3FF9B13F115}" destId="{C09EBBF5-E29C-4F91-8A2C-EDEACE588798}" srcOrd="2" destOrd="0" presId="urn:microsoft.com/office/officeart/2008/layout/VerticalAccentList"/>
    <dgm:cxn modelId="{ADCD5C7B-DDC4-4CE1-BD96-F9C721C82E87}" type="presParOf" srcId="{20B3C2D3-B30E-4FA7-8CB6-A3FF9B13F115}" destId="{B9A0E723-9A54-4B00-970B-6C6D151A5218}" srcOrd="3" destOrd="0" presId="urn:microsoft.com/office/officeart/2008/layout/VerticalAccentList"/>
    <dgm:cxn modelId="{A37D30BE-A671-4C4C-BA2E-8152BFCD2F62}" type="presParOf" srcId="{20B3C2D3-B30E-4FA7-8CB6-A3FF9B13F115}" destId="{D7170102-F07D-430B-85A2-3E327BC15DD7}" srcOrd="4" destOrd="0" presId="urn:microsoft.com/office/officeart/2008/layout/VerticalAccentList"/>
    <dgm:cxn modelId="{CE7D6CC2-8864-4487-B979-2824F18A0167}" type="presParOf" srcId="{20B3C2D3-B30E-4FA7-8CB6-A3FF9B13F115}" destId="{9588F14E-9A8B-4315-93F3-8A78EC8D8DAA}" srcOrd="5" destOrd="0" presId="urn:microsoft.com/office/officeart/2008/layout/VerticalAccentList"/>
    <dgm:cxn modelId="{358B5716-C3BA-4CC2-93CD-B75E282E4537}" type="presParOf" srcId="{20B3C2D3-B30E-4FA7-8CB6-A3FF9B13F115}" destId="{DBCB83A5-B1B4-4929-BF16-CB01FB7DD9CB}" srcOrd="6" destOrd="0" presId="urn:microsoft.com/office/officeart/2008/layout/VerticalAccentList"/>
    <dgm:cxn modelId="{5ADA629F-DEAF-432B-9147-F0EFF2C8571D}" type="presParOf" srcId="{20B3C2D3-B30E-4FA7-8CB6-A3FF9B13F115}" destId="{C1187B2F-EFA2-4CFC-A563-42CCD2BEC07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1CDFC-82F0-4B3B-9209-3C9D087B46F0}">
      <dsp:nvSpPr>
        <dsp:cNvPr id="0" name=""/>
        <dsp:cNvSpPr/>
      </dsp:nvSpPr>
      <dsp:spPr>
        <a:xfrm>
          <a:off x="5434" y="384778"/>
          <a:ext cx="1927180" cy="143859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75940-CE13-41C7-911D-3169911C66E1}">
      <dsp:nvSpPr>
        <dsp:cNvPr id="0" name=""/>
        <dsp:cNvSpPr/>
      </dsp:nvSpPr>
      <dsp:spPr>
        <a:xfrm>
          <a:off x="5434" y="1823377"/>
          <a:ext cx="1927180" cy="618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Квадрат</a:t>
          </a:r>
          <a:endParaRPr lang="uk-UA" sz="15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4" y="1823377"/>
        <a:ext cx="1357169" cy="618597"/>
      </dsp:txXfrm>
    </dsp:sp>
    <dsp:sp modelId="{AAF808FC-807C-4A34-ABFB-CA8EC3960B1C}">
      <dsp:nvSpPr>
        <dsp:cNvPr id="0" name=""/>
        <dsp:cNvSpPr/>
      </dsp:nvSpPr>
      <dsp:spPr>
        <a:xfrm>
          <a:off x="1417120" y="1921636"/>
          <a:ext cx="674513" cy="67451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E5C54-2D4E-4C4B-A6D5-A80C23B1B97F}">
      <dsp:nvSpPr>
        <dsp:cNvPr id="0" name=""/>
        <dsp:cNvSpPr/>
      </dsp:nvSpPr>
      <dsp:spPr>
        <a:xfrm>
          <a:off x="2258739" y="384778"/>
          <a:ext cx="1927180" cy="143859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7C5AF-49CD-4285-A3D4-9379CD1BF7A4}">
      <dsp:nvSpPr>
        <dsp:cNvPr id="0" name=""/>
        <dsp:cNvSpPr/>
      </dsp:nvSpPr>
      <dsp:spPr>
        <a:xfrm>
          <a:off x="2258739" y="1823377"/>
          <a:ext cx="1927180" cy="618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Рівносторонній  трикутник</a:t>
          </a:r>
          <a:endParaRPr lang="uk-UA" sz="15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8739" y="1823377"/>
        <a:ext cx="1357169" cy="618597"/>
      </dsp:txXfrm>
    </dsp:sp>
    <dsp:sp modelId="{EE270223-9936-4C52-9B8C-7CC6BAA5FB85}">
      <dsp:nvSpPr>
        <dsp:cNvPr id="0" name=""/>
        <dsp:cNvSpPr/>
      </dsp:nvSpPr>
      <dsp:spPr>
        <a:xfrm>
          <a:off x="3670425" y="1921636"/>
          <a:ext cx="674513" cy="67451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FFDFB-E4DB-4C5B-9742-C78F17291178}">
      <dsp:nvSpPr>
        <dsp:cNvPr id="0" name=""/>
        <dsp:cNvSpPr/>
      </dsp:nvSpPr>
      <dsp:spPr>
        <a:xfrm>
          <a:off x="4512045" y="384778"/>
          <a:ext cx="1927180" cy="143859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82CC8-DD04-4780-9E10-CB017F1B6CE6}">
      <dsp:nvSpPr>
        <dsp:cNvPr id="0" name=""/>
        <dsp:cNvSpPr/>
      </dsp:nvSpPr>
      <dsp:spPr>
        <a:xfrm>
          <a:off x="4512045" y="1823377"/>
          <a:ext cx="1927180" cy="618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Правильний  шестикутник</a:t>
          </a:r>
          <a:endParaRPr lang="uk-UA" sz="15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2045" y="1823377"/>
        <a:ext cx="1357169" cy="618597"/>
      </dsp:txXfrm>
    </dsp:sp>
    <dsp:sp modelId="{4620CD30-36CE-4963-8973-92CB872E2B4A}">
      <dsp:nvSpPr>
        <dsp:cNvPr id="0" name=""/>
        <dsp:cNvSpPr/>
      </dsp:nvSpPr>
      <dsp:spPr>
        <a:xfrm>
          <a:off x="5923731" y="1921636"/>
          <a:ext cx="674513" cy="67451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BC837-3A5E-418C-90E7-B77238D72B3B}">
      <dsp:nvSpPr>
        <dsp:cNvPr id="0" name=""/>
        <dsp:cNvSpPr/>
      </dsp:nvSpPr>
      <dsp:spPr>
        <a:xfrm>
          <a:off x="6924747" y="384778"/>
          <a:ext cx="1608385" cy="143859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02D60-0D31-4B30-AA00-F7CC2C445995}">
      <dsp:nvSpPr>
        <dsp:cNvPr id="0" name=""/>
        <dsp:cNvSpPr/>
      </dsp:nvSpPr>
      <dsp:spPr>
        <a:xfrm>
          <a:off x="6765350" y="1823377"/>
          <a:ext cx="1927180" cy="618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Правильний   восьмикутник</a:t>
          </a:r>
          <a:endParaRPr lang="uk-UA" sz="15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5350" y="1823377"/>
        <a:ext cx="1357169" cy="618597"/>
      </dsp:txXfrm>
    </dsp:sp>
    <dsp:sp modelId="{2A37EE11-5E8B-420C-B93E-C2429BFE6337}">
      <dsp:nvSpPr>
        <dsp:cNvPr id="0" name=""/>
        <dsp:cNvSpPr/>
      </dsp:nvSpPr>
      <dsp:spPr>
        <a:xfrm>
          <a:off x="8177036" y="1921636"/>
          <a:ext cx="674513" cy="67451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7379F-B9CD-4087-AB91-5AD3041E0A8A}">
      <dsp:nvSpPr>
        <dsp:cNvPr id="0" name=""/>
        <dsp:cNvSpPr/>
      </dsp:nvSpPr>
      <dsp:spPr>
        <a:xfrm>
          <a:off x="144021" y="1775"/>
          <a:ext cx="3161882" cy="28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70C0"/>
              </a:solidFill>
            </a:rPr>
            <a:t>Згадайте головне</a:t>
          </a:r>
          <a:endParaRPr lang="uk-UA" sz="2400" b="1" kern="1200" dirty="0">
            <a:solidFill>
              <a:srgbClr val="0070C0"/>
            </a:solidFill>
          </a:endParaRPr>
        </a:p>
      </dsp:txBody>
      <dsp:txXfrm>
        <a:off x="144021" y="1775"/>
        <a:ext cx="3161882" cy="287443"/>
      </dsp:txXfrm>
    </dsp:sp>
    <dsp:sp modelId="{0731EEA5-CAB9-4652-8887-3449BC4261F3}">
      <dsp:nvSpPr>
        <dsp:cNvPr id="0" name=""/>
        <dsp:cNvSpPr/>
      </dsp:nvSpPr>
      <dsp:spPr>
        <a:xfrm>
          <a:off x="2436126" y="289218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5D3851-834F-4CBC-9B2A-12AEDA732DB9}">
      <dsp:nvSpPr>
        <dsp:cNvPr id="0" name=""/>
        <dsp:cNvSpPr/>
      </dsp:nvSpPr>
      <dsp:spPr>
        <a:xfrm>
          <a:off x="2880546" y="289218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EDAD6D-1B4D-425A-85DF-537A5A1981CD}">
      <dsp:nvSpPr>
        <dsp:cNvPr id="0" name=""/>
        <dsp:cNvSpPr/>
      </dsp:nvSpPr>
      <dsp:spPr>
        <a:xfrm>
          <a:off x="3325318" y="289218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CD990E-C761-4661-A5F4-FB2B91D389FF}">
      <dsp:nvSpPr>
        <dsp:cNvPr id="0" name=""/>
        <dsp:cNvSpPr/>
      </dsp:nvSpPr>
      <dsp:spPr>
        <a:xfrm>
          <a:off x="3769738" y="289218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6831C7-CE1E-479D-90B9-B8DAB3D9B064}">
      <dsp:nvSpPr>
        <dsp:cNvPr id="0" name=""/>
        <dsp:cNvSpPr/>
      </dsp:nvSpPr>
      <dsp:spPr>
        <a:xfrm>
          <a:off x="4214509" y="289218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0C9A09-6598-4FB7-BD03-F245E77B558A}">
      <dsp:nvSpPr>
        <dsp:cNvPr id="0" name=""/>
        <dsp:cNvSpPr/>
      </dsp:nvSpPr>
      <dsp:spPr>
        <a:xfrm>
          <a:off x="4658929" y="289218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9C6E39-474C-4BFF-882A-73F77E3C4F97}">
      <dsp:nvSpPr>
        <dsp:cNvPr id="0" name=""/>
        <dsp:cNvSpPr/>
      </dsp:nvSpPr>
      <dsp:spPr>
        <a:xfrm>
          <a:off x="5103701" y="289218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7A6120-8265-4260-9C36-F12DF7343ED2}">
      <dsp:nvSpPr>
        <dsp:cNvPr id="0" name=""/>
        <dsp:cNvSpPr/>
      </dsp:nvSpPr>
      <dsp:spPr>
        <a:xfrm>
          <a:off x="144021" y="347772"/>
          <a:ext cx="7787197" cy="4684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правильний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многокутник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uk-UA" sz="1800" kern="1200" dirty="0"/>
        </a:p>
      </dsp:txBody>
      <dsp:txXfrm>
        <a:off x="144021" y="347772"/>
        <a:ext cx="7787197" cy="468427"/>
      </dsp:txXfrm>
    </dsp:sp>
    <dsp:sp modelId="{CDE28382-4C4D-4A41-940A-6125326B2044}">
      <dsp:nvSpPr>
        <dsp:cNvPr id="0" name=""/>
        <dsp:cNvSpPr/>
      </dsp:nvSpPr>
      <dsp:spPr>
        <a:xfrm>
          <a:off x="144021" y="914133"/>
          <a:ext cx="3161882" cy="28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021" y="914133"/>
        <a:ext cx="3161882" cy="287443"/>
      </dsp:txXfrm>
    </dsp:sp>
    <dsp:sp modelId="{32CE3447-26D0-4954-8C3F-E2F581D031F7}">
      <dsp:nvSpPr>
        <dsp:cNvPr id="0" name=""/>
        <dsp:cNvSpPr/>
      </dsp:nvSpPr>
      <dsp:spPr>
        <a:xfrm>
          <a:off x="2436126" y="1201577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58F6F8-DB0F-4037-A3C9-80DF06EFD3AA}">
      <dsp:nvSpPr>
        <dsp:cNvPr id="0" name=""/>
        <dsp:cNvSpPr/>
      </dsp:nvSpPr>
      <dsp:spPr>
        <a:xfrm>
          <a:off x="2880546" y="1201577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FED2AF-A2B5-42E1-A5BD-E53F024A9442}">
      <dsp:nvSpPr>
        <dsp:cNvPr id="0" name=""/>
        <dsp:cNvSpPr/>
      </dsp:nvSpPr>
      <dsp:spPr>
        <a:xfrm>
          <a:off x="3325318" y="1201577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2A8391-AC38-485C-ABDE-F9307466F843}">
      <dsp:nvSpPr>
        <dsp:cNvPr id="0" name=""/>
        <dsp:cNvSpPr/>
      </dsp:nvSpPr>
      <dsp:spPr>
        <a:xfrm>
          <a:off x="3769738" y="1201577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CAC89E-8BA8-445E-9D55-D43E26C6FA6F}">
      <dsp:nvSpPr>
        <dsp:cNvPr id="0" name=""/>
        <dsp:cNvSpPr/>
      </dsp:nvSpPr>
      <dsp:spPr>
        <a:xfrm>
          <a:off x="4214509" y="1201577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52D36C-2E84-45B8-9F61-48A6147C381B}">
      <dsp:nvSpPr>
        <dsp:cNvPr id="0" name=""/>
        <dsp:cNvSpPr/>
      </dsp:nvSpPr>
      <dsp:spPr>
        <a:xfrm>
          <a:off x="4658929" y="1201577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C9BC0C-B658-4EFA-AEA5-70024501F8DF}">
      <dsp:nvSpPr>
        <dsp:cNvPr id="0" name=""/>
        <dsp:cNvSpPr/>
      </dsp:nvSpPr>
      <dsp:spPr>
        <a:xfrm>
          <a:off x="5103701" y="1201577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B4084A-D7A7-47BC-89D1-B416324A2E71}">
      <dsp:nvSpPr>
        <dsp:cNvPr id="0" name=""/>
        <dsp:cNvSpPr/>
      </dsp:nvSpPr>
      <dsp:spPr>
        <a:xfrm>
          <a:off x="144021" y="1260131"/>
          <a:ext cx="7787197" cy="4684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Сформулюйте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твердження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вписане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описане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коло у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правильний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многокутник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021" y="1260131"/>
        <a:ext cx="7787197" cy="468427"/>
      </dsp:txXfrm>
    </dsp:sp>
    <dsp:sp modelId="{63B4A455-6A85-4EEC-8FE5-8AECBD511E74}">
      <dsp:nvSpPr>
        <dsp:cNvPr id="0" name=""/>
        <dsp:cNvSpPr/>
      </dsp:nvSpPr>
      <dsp:spPr>
        <a:xfrm>
          <a:off x="144021" y="1826492"/>
          <a:ext cx="3161882" cy="28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021" y="1826492"/>
        <a:ext cx="3161882" cy="287443"/>
      </dsp:txXfrm>
    </dsp:sp>
    <dsp:sp modelId="{5C908486-0F65-4184-B77A-05D1325B26B4}">
      <dsp:nvSpPr>
        <dsp:cNvPr id="0" name=""/>
        <dsp:cNvSpPr/>
      </dsp:nvSpPr>
      <dsp:spPr>
        <a:xfrm>
          <a:off x="2436126" y="2113936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AE2CB9-808D-4F9A-B7A3-97DF3CDB7D38}">
      <dsp:nvSpPr>
        <dsp:cNvPr id="0" name=""/>
        <dsp:cNvSpPr/>
      </dsp:nvSpPr>
      <dsp:spPr>
        <a:xfrm>
          <a:off x="2880546" y="2113936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4F5D62-13B4-409B-8DD9-83EB3EF74062}">
      <dsp:nvSpPr>
        <dsp:cNvPr id="0" name=""/>
        <dsp:cNvSpPr/>
      </dsp:nvSpPr>
      <dsp:spPr>
        <a:xfrm>
          <a:off x="3325318" y="2113936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D99BCB-A682-4B5B-B1B4-993848F44608}">
      <dsp:nvSpPr>
        <dsp:cNvPr id="0" name=""/>
        <dsp:cNvSpPr/>
      </dsp:nvSpPr>
      <dsp:spPr>
        <a:xfrm>
          <a:off x="3769738" y="2113936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3E3676-C9F2-4543-8A88-73FA206B2B8C}">
      <dsp:nvSpPr>
        <dsp:cNvPr id="0" name=""/>
        <dsp:cNvSpPr/>
      </dsp:nvSpPr>
      <dsp:spPr>
        <a:xfrm>
          <a:off x="4214509" y="2113936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1D6B7C-4FB4-4D95-AA35-E0816ABE30D4}">
      <dsp:nvSpPr>
        <dsp:cNvPr id="0" name=""/>
        <dsp:cNvSpPr/>
      </dsp:nvSpPr>
      <dsp:spPr>
        <a:xfrm>
          <a:off x="4658929" y="2113936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C636D0-23ED-41C8-B7B2-EBE50FA6CDBD}">
      <dsp:nvSpPr>
        <dsp:cNvPr id="0" name=""/>
        <dsp:cNvSpPr/>
      </dsp:nvSpPr>
      <dsp:spPr>
        <a:xfrm>
          <a:off x="5103701" y="2113936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738D8D-9F68-4FE2-9EF0-CE2C2C644FCC}">
      <dsp:nvSpPr>
        <dsp:cNvPr id="0" name=""/>
        <dsp:cNvSpPr/>
      </dsp:nvSpPr>
      <dsp:spPr>
        <a:xfrm>
          <a:off x="144021" y="2172489"/>
          <a:ext cx="7787197" cy="4684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називається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центром правильного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многокутника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Центральним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кутом правильного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многокутника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021" y="2172489"/>
        <a:ext cx="7787197" cy="468427"/>
      </dsp:txXfrm>
    </dsp:sp>
    <dsp:sp modelId="{76C415B8-8B3E-4567-8708-07329F09D74D}">
      <dsp:nvSpPr>
        <dsp:cNvPr id="0" name=""/>
        <dsp:cNvSpPr/>
      </dsp:nvSpPr>
      <dsp:spPr>
        <a:xfrm>
          <a:off x="144021" y="2738851"/>
          <a:ext cx="3161882" cy="28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021" y="2738851"/>
        <a:ext cx="3161882" cy="287443"/>
      </dsp:txXfrm>
    </dsp:sp>
    <dsp:sp modelId="{557F2F0F-73F6-4CDD-B22C-914404CA96D4}">
      <dsp:nvSpPr>
        <dsp:cNvPr id="0" name=""/>
        <dsp:cNvSpPr/>
      </dsp:nvSpPr>
      <dsp:spPr>
        <a:xfrm>
          <a:off x="2436126" y="3026295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6E901D-49A0-4E4B-8DE8-7067F3359A16}">
      <dsp:nvSpPr>
        <dsp:cNvPr id="0" name=""/>
        <dsp:cNvSpPr/>
      </dsp:nvSpPr>
      <dsp:spPr>
        <a:xfrm>
          <a:off x="2880546" y="3026295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2A8991-9CE1-46D6-8DE8-B2B8252533FE}">
      <dsp:nvSpPr>
        <dsp:cNvPr id="0" name=""/>
        <dsp:cNvSpPr/>
      </dsp:nvSpPr>
      <dsp:spPr>
        <a:xfrm>
          <a:off x="3325318" y="3026295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5045D1-F126-4976-97CA-CA7326EEB16C}">
      <dsp:nvSpPr>
        <dsp:cNvPr id="0" name=""/>
        <dsp:cNvSpPr/>
      </dsp:nvSpPr>
      <dsp:spPr>
        <a:xfrm>
          <a:off x="3769738" y="3026295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6660A3-CF70-4A68-A115-8BB9F974E19E}">
      <dsp:nvSpPr>
        <dsp:cNvPr id="0" name=""/>
        <dsp:cNvSpPr/>
      </dsp:nvSpPr>
      <dsp:spPr>
        <a:xfrm>
          <a:off x="4214509" y="3026295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63EDD3-0152-4A66-B8B1-2F3E356B37A4}">
      <dsp:nvSpPr>
        <dsp:cNvPr id="0" name=""/>
        <dsp:cNvSpPr/>
      </dsp:nvSpPr>
      <dsp:spPr>
        <a:xfrm>
          <a:off x="4658929" y="3026295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DE679D-2A29-4ABA-A2B3-A3B5997D30F5}">
      <dsp:nvSpPr>
        <dsp:cNvPr id="0" name=""/>
        <dsp:cNvSpPr/>
      </dsp:nvSpPr>
      <dsp:spPr>
        <a:xfrm>
          <a:off x="5103701" y="3026295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D3015A-0752-4C24-9F06-0AA3E3C5FAAE}">
      <dsp:nvSpPr>
        <dsp:cNvPr id="0" name=""/>
        <dsp:cNvSpPr/>
      </dsp:nvSpPr>
      <dsp:spPr>
        <a:xfrm>
          <a:off x="144021" y="3084848"/>
          <a:ext cx="7787197" cy="4684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апофема правильного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многокутника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021" y="3084848"/>
        <a:ext cx="7787197" cy="468427"/>
      </dsp:txXfrm>
    </dsp:sp>
    <dsp:sp modelId="{00CCBCAC-5151-435C-9E85-B275F1E47E2F}">
      <dsp:nvSpPr>
        <dsp:cNvPr id="0" name=""/>
        <dsp:cNvSpPr/>
      </dsp:nvSpPr>
      <dsp:spPr>
        <a:xfrm>
          <a:off x="144021" y="3651210"/>
          <a:ext cx="3161882" cy="28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021" y="3651210"/>
        <a:ext cx="3161882" cy="287443"/>
      </dsp:txXfrm>
    </dsp:sp>
    <dsp:sp modelId="{3F47F139-52E1-404B-BE36-83AD3D067BE7}">
      <dsp:nvSpPr>
        <dsp:cNvPr id="0" name=""/>
        <dsp:cNvSpPr/>
      </dsp:nvSpPr>
      <dsp:spPr>
        <a:xfrm>
          <a:off x="2436126" y="3938654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F38956-713A-4AE7-A0A0-1EB244EA74CA}">
      <dsp:nvSpPr>
        <dsp:cNvPr id="0" name=""/>
        <dsp:cNvSpPr/>
      </dsp:nvSpPr>
      <dsp:spPr>
        <a:xfrm>
          <a:off x="2880546" y="3938654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9EBBF5-E29C-4F91-8A2C-EDEACE588798}">
      <dsp:nvSpPr>
        <dsp:cNvPr id="0" name=""/>
        <dsp:cNvSpPr/>
      </dsp:nvSpPr>
      <dsp:spPr>
        <a:xfrm>
          <a:off x="3325318" y="3938654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A0E723-9A54-4B00-970B-6C6D151A5218}">
      <dsp:nvSpPr>
        <dsp:cNvPr id="0" name=""/>
        <dsp:cNvSpPr/>
      </dsp:nvSpPr>
      <dsp:spPr>
        <a:xfrm>
          <a:off x="3769738" y="3938654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170102-F07D-430B-85A2-3E327BC15DD7}">
      <dsp:nvSpPr>
        <dsp:cNvPr id="0" name=""/>
        <dsp:cNvSpPr/>
      </dsp:nvSpPr>
      <dsp:spPr>
        <a:xfrm>
          <a:off x="4214509" y="3938654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88F14E-9A8B-4315-93F3-8A78EC8D8DAA}">
      <dsp:nvSpPr>
        <dsp:cNvPr id="0" name=""/>
        <dsp:cNvSpPr/>
      </dsp:nvSpPr>
      <dsp:spPr>
        <a:xfrm>
          <a:off x="4658929" y="3938654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CB83A5-B1B4-4929-BF16-CB01FB7DD9CB}">
      <dsp:nvSpPr>
        <dsp:cNvPr id="0" name=""/>
        <dsp:cNvSpPr/>
      </dsp:nvSpPr>
      <dsp:spPr>
        <a:xfrm>
          <a:off x="5103701" y="3938654"/>
          <a:ext cx="739880" cy="5855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187B2F-EFA2-4CFC-A563-42CCD2BEC07E}">
      <dsp:nvSpPr>
        <dsp:cNvPr id="0" name=""/>
        <dsp:cNvSpPr/>
      </dsp:nvSpPr>
      <dsp:spPr>
        <a:xfrm>
          <a:off x="144021" y="3997207"/>
          <a:ext cx="7787197" cy="4684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Як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знайти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кут правильного n-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кутника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Центральний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кут правильного n-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кутника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021" y="3997207"/>
        <a:ext cx="7787197" cy="468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3F8A1-A9FC-400B-AD15-29FBCF64AEE7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1A3E-B786-41F3-8E7E-36BD44ECAF6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1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01E5-CB00-4A22-A915-7F6D8D946CF7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41D5-8C57-4ACB-826A-D1C703C85CA8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5E57-0F2A-4D09-8D16-900C056B0919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095E-C46B-4813-B11B-BA480194F8E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7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8F80F-A087-44A8-A2EE-DB6EB726D658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8642-C758-4460-AAD4-94139297CD1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68D2-973C-46C9-B633-0313A090B710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185A-CFFC-4204-A615-F5A791695FA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8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7D920-64A6-4FCD-9E61-2E24786BE78D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B72D-CAB7-4E91-80FF-48A959469F3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4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E6FE-D266-4505-9555-6951AAED779D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C9A1-716E-402A-8446-49E8304D8DBB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3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990E-1EFC-4BDC-A95E-5347D629A756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CAAC-C247-4840-A54D-2C206DCFA13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1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E4944-5D9A-4E62-81B5-28941D597DEB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A2FF-67A2-4146-9C63-D0991A581D6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8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CED6-980A-4A75-B298-E8D490CC92DD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1D80-9766-4527-A8AE-B64A43E7EC1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2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22DC-7543-4DB9-BD4B-8B31616F0096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3FBD-C207-48E0-B33D-D2FA49B0CE3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9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DA3C64-AFE0-4A73-A0AA-D5D4E8BF2282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9A2EC5-A5CA-4530-A9D6-54F24B0E430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965450" y="357188"/>
            <a:ext cx="5510213" cy="1470025"/>
          </a:xfrm>
        </p:spPr>
        <p:txBody>
          <a:bodyPr/>
          <a:lstStyle/>
          <a:p>
            <a:r>
              <a:rPr lang="uk-UA" altLang="uk-UA" smtClean="0"/>
              <a:t>Геометрія</a:t>
            </a:r>
            <a:br>
              <a:rPr lang="uk-UA" altLang="uk-UA" smtClean="0"/>
            </a:br>
            <a:r>
              <a:rPr lang="uk-UA" altLang="uk-UA" smtClean="0"/>
              <a:t>9 клас</a:t>
            </a:r>
            <a:endParaRPr lang="en-US" altLang="uk-UA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109788" y="2112963"/>
            <a:ext cx="65659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</a:extLst>
        </p:spPr>
        <p:txBody>
          <a:bodyPr/>
          <a:lstStyle/>
          <a:p>
            <a:r>
              <a:rPr lang="uk-UA" alt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uk-UA" alt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Правильні многокутники</a:t>
            </a:r>
          </a:p>
          <a:p>
            <a:endParaRPr lang="en-US" altLang="uk-UA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109788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 правильного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многокутника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760640" cy="4525963"/>
          </a:xfrm>
          <a:noFill/>
        </p:spPr>
        <p:txBody>
          <a:bodyPr/>
          <a:lstStyle/>
          <a:p>
            <a:pPr marL="0" indent="0">
              <a:buNone/>
            </a:pPr>
            <a:r>
              <a:rPr lang="uk-UA" dirty="0"/>
              <a:t>Дано: многокутник АВС</a:t>
            </a:r>
            <a:r>
              <a:rPr lang="en-US" dirty="0"/>
              <a:t>D…F;</a:t>
            </a:r>
          </a:p>
          <a:p>
            <a:pPr marL="0" indent="0">
              <a:buNone/>
            </a:pPr>
            <a:r>
              <a:rPr lang="uk-UA" dirty="0"/>
              <a:t>АВ = ВС = С</a:t>
            </a:r>
            <a:r>
              <a:rPr lang="en-US" dirty="0"/>
              <a:t>D = … = FA, 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</a:t>
            </a:r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>
                <a:sym typeface="Symbol"/>
              </a:rPr>
              <a:t> </a:t>
            </a:r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>
                <a:sym typeface="Symbol"/>
              </a:rPr>
              <a:t> </a:t>
            </a:r>
            <a:r>
              <a:rPr lang="en-US" dirty="0" smtClean="0"/>
              <a:t>C </a:t>
            </a:r>
            <a:r>
              <a:rPr lang="en-US" dirty="0"/>
              <a:t>= … = </a:t>
            </a:r>
            <a:r>
              <a:rPr lang="en-US" dirty="0">
                <a:sym typeface="Symbol"/>
              </a:rPr>
              <a:t> </a:t>
            </a:r>
            <a:r>
              <a:rPr lang="en-US" dirty="0" smtClean="0"/>
              <a:t>F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uk-UA" dirty="0"/>
              <a:t>Довести: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) </a:t>
            </a:r>
            <a:r>
              <a:rPr lang="en-US" dirty="0"/>
              <a:t>OA = OB = OC = … = OF (</a:t>
            </a:r>
            <a:r>
              <a:rPr lang="uk-UA" dirty="0"/>
              <a:t>мал. </a:t>
            </a:r>
            <a:r>
              <a:rPr lang="uk-UA" dirty="0" smtClean="0"/>
              <a:t>7);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2) </a:t>
            </a:r>
            <a:r>
              <a:rPr lang="en-US" dirty="0"/>
              <a:t>OM = ON = OP = …= OE (</a:t>
            </a:r>
            <a:r>
              <a:rPr lang="uk-UA" dirty="0"/>
              <a:t>мал. </a:t>
            </a:r>
            <a:r>
              <a:rPr lang="uk-UA" dirty="0" smtClean="0"/>
              <a:t>8).</a:t>
            </a:r>
            <a:endParaRPr lang="uk-UA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490589" cy="209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160240" cy="221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8244408" y="3356992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мал. 7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8220889" y="5498547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мал. 8</a:t>
            </a:r>
          </a:p>
        </p:txBody>
      </p:sp>
    </p:spTree>
    <p:extLst>
      <p:ext uri="{BB962C8B-B14F-4D97-AF65-F5344CB8AC3E}">
        <p14:creationId xmlns:p14="http://schemas.microsoft.com/office/powerpoint/2010/main" val="8334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7"/>
            <a:ext cx="8856983" cy="685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5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6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Висновки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824536" cy="3816425"/>
          </a:xfrm>
          <a:noFill/>
        </p:spPr>
        <p:txBody>
          <a:bodyPr/>
          <a:lstStyle/>
          <a:p>
            <a:pPr marL="0" indent="35560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правильному многокутнику центри вписаного й описаного кіл збігаються. </a:t>
            </a:r>
          </a:p>
          <a:p>
            <a:pPr marL="0" indent="35560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Спільний центр цих кіл називається центром правильного многокутника.</a:t>
            </a:r>
          </a:p>
          <a:p>
            <a:pPr marL="0" indent="35560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Перпендикуляр, проведений з центра правильного многокутника до його сторони, називається апофемою цього многокутника (мал. 9). </a:t>
            </a:r>
          </a:p>
          <a:p>
            <a:pPr marL="0" indent="35560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Апофема є радіусом вписаного кола.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26" y="2078521"/>
            <a:ext cx="2607695" cy="211237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8028384" y="2950045"/>
            <a:ext cx="779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мал. 9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6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Висновки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вмісту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980728"/>
                <a:ext cx="4824536" cy="4248473"/>
              </a:xfrm>
              <a:noFill/>
            </p:spPr>
            <p:txBody>
              <a:bodyPr/>
              <a:lstStyle/>
              <a:p>
                <a:pPr marL="0" indent="35560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Кут,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утворений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двома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радіусами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проведеними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суміжні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вершини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правильного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многокутника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називається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його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центральним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кутом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(мал.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10).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355600">
                  <a:buNone/>
                </a:pP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355600">
                  <a:buNone/>
                </a:pPr>
                <a:r>
                  <a:rPr lang="ru-RU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центральний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кут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правильного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кутника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скористайтеся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формулою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β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360° 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355600">
                  <a:buNone/>
                </a:pPr>
                <a:endPara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355600">
                  <a:buNone/>
                </a:pPr>
                <a:r>
                  <a:rPr lang="ru-RU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Правильні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многокутники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однаковою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кількістю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сторін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подібні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980728"/>
                <a:ext cx="4824536" cy="4248473"/>
              </a:xfrm>
              <a:blipFill rotWithShape="1">
                <a:blip r:embed="rId2"/>
                <a:stretch>
                  <a:fillRect l="-1263" t="-7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698" y="1628800"/>
            <a:ext cx="2551139" cy="21401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8028384" y="2950045"/>
            <a:ext cx="89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42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0" y="116632"/>
            <a:ext cx="9036496" cy="11430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Первинне закріплення вивченого матеріалу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2218851"/>
              </p:ext>
            </p:extLst>
          </p:nvPr>
        </p:nvGraphicFramePr>
        <p:xfrm>
          <a:off x="457200" y="1600200"/>
          <a:ext cx="80752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9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Усне розв'язування вправ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1080120"/>
          </a:xfrm>
          <a:noFill/>
        </p:spPr>
        <p:txBody>
          <a:bodyPr/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217'. Який з чотирикутників, зображених на малюнках 11-13, правильний? Поясніть відповідь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96944" cy="229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44231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11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447776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12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449403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13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0391"/>
            <a:ext cx="8229600" cy="1143000"/>
          </a:xfrm>
        </p:spPr>
        <p:txBody>
          <a:bodyPr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Усне розв'язування вправ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1052737"/>
            <a:ext cx="5328592" cy="4464496"/>
          </a:xfrm>
          <a:noFill/>
        </p:spPr>
        <p:txBody>
          <a:bodyPr/>
          <a:lstStyle/>
          <a:p>
            <a:pPr marL="0" indent="0">
              <a:buNone/>
            </a:pP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218'. На малюнку 14 зображено правильний шестикутник з центром O.</a:t>
            </a:r>
          </a:p>
          <a:p>
            <a:pPr marL="0" indent="0">
              <a:buNone/>
            </a:pP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Назвіть:</a:t>
            </a:r>
          </a:p>
          <a:p>
            <a:pPr marL="0" indent="0">
              <a:buNone/>
            </a:pP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радіус описаного кола;</a:t>
            </a:r>
          </a:p>
          <a:p>
            <a:pPr marL="0" indent="0">
              <a:buNone/>
            </a:pP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радіус вписаного кола;</a:t>
            </a:r>
          </a:p>
          <a:p>
            <a:pPr marL="0" indent="0">
              <a:buNone/>
            </a:pP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центр шестикутника;</a:t>
            </a:r>
          </a:p>
          <a:p>
            <a:pPr marL="0" indent="0">
              <a:buNone/>
            </a:pP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центральний кут шестикутника</a:t>
            </a:r>
            <a:r>
              <a:rPr lang="ru-RU" sz="2700" dirty="0" smtClean="0"/>
              <a:t>.</a:t>
            </a:r>
            <a:endParaRPr lang="uk-UA" sz="27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79" y="1340768"/>
            <a:ext cx="3715634" cy="30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8224" y="47971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Мал. 14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22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692696"/>
            <a:ext cx="833414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3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6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Коментоване виконання вправ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noFill/>
        </p:spPr>
        <p:txBody>
          <a:bodyPr/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220'. Знайдіть периметр правильного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-кутника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стороною 4 см, якщо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5; 2) n = 8; 3) n = 10.</a:t>
            </a:r>
          </a:p>
          <a:p>
            <a:pPr marL="0" indent="0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з тверджень правильні:</a:t>
            </a:r>
          </a:p>
          <a:p>
            <a:pPr marL="0" indent="35560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многокутник правильний, якщо всі його сторони рівні;</a:t>
            </a:r>
          </a:p>
          <a:p>
            <a:pPr marL="0" indent="35560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чотирикутник з рівними кутами правильний;</a:t>
            </a:r>
          </a:p>
          <a:p>
            <a:pPr marL="0" indent="35560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трикутник правильний, якщо всі його кути рівні;</a:t>
            </a:r>
          </a:p>
          <a:p>
            <a:pPr marL="0" indent="35560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рівносторонній трикутник правильний?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 відповідь.</a:t>
            </a:r>
          </a:p>
        </p:txBody>
      </p:sp>
    </p:spTree>
    <p:extLst>
      <p:ext uri="{BB962C8B-B14F-4D97-AF65-F5344CB8AC3E}">
        <p14:creationId xmlns:p14="http://schemas.microsoft.com/office/powerpoint/2010/main" val="19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Узагальнююче повторення раніше вивченого матеріалу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222°. Знайдіть радіус кола, вписаного в квадрат, якщо периметр квадрата дорівнює:   1) 12 см; 2) 16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3) Р.</a:t>
            </a:r>
          </a:p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223°. Знайдіть радіус кола, описаного навколо квадрата, якщо діагональ квадрата дорівнює: 1) 8 см; 2) 16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3) d.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уроку: </a:t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 многокутники</a:t>
            </a:r>
            <a:endParaRPr lang="uk-UA" sz="3200" dirty="0"/>
          </a:p>
        </p:txBody>
      </p:sp>
      <p:sp>
        <p:nvSpPr>
          <p:cNvPr id="8" name="Subtitle 2"/>
          <p:cNvSpPr>
            <a:spLocks noGrp="1"/>
          </p:cNvSpPr>
          <p:nvPr>
            <p:ph sz="half" idx="2"/>
          </p:nvPr>
        </p:nvSpPr>
        <p:spPr>
          <a:xfrm>
            <a:off x="3924300" y="1600200"/>
            <a:ext cx="4762500" cy="4525963"/>
          </a:xfrm>
          <a:noFill/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0070C0"/>
                </a:solidFill>
              </a:rPr>
              <a:t>На уроці: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smtClean="0">
                <a:solidFill>
                  <a:srgbClr val="0070C0"/>
                </a:solidFill>
              </a:rPr>
              <a:t>Повторимо поняття многокутника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smtClean="0">
                <a:solidFill>
                  <a:srgbClr val="0070C0"/>
                </a:solidFill>
              </a:rPr>
              <a:t>Вивчимо щ</a:t>
            </a:r>
            <a:r>
              <a:rPr lang="uk-UA" dirty="0" smtClean="0">
                <a:solidFill>
                  <a:srgbClr val="0070C0"/>
                </a:solidFill>
              </a:rPr>
              <a:t>о називають правильним многокутником</a:t>
            </a:r>
            <a:endParaRPr lang="uk-UA" dirty="0" smtClean="0">
              <a:solidFill>
                <a:srgbClr val="0070C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smtClean="0">
                <a:solidFill>
                  <a:srgbClr val="0070C0"/>
                </a:solidFill>
              </a:rPr>
              <a:t>Вивчимо властивість правильного многокутника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smtClean="0">
                <a:solidFill>
                  <a:srgbClr val="0070C0"/>
                </a:solidFill>
              </a:rPr>
              <a:t>Розв'язуватимемо задачі</a:t>
            </a:r>
            <a:endParaRPr lang="uk-UA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23310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Опорні 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задачі (коментоване виконання вправ, складання алгоритму розв'язування)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4785395"/>
          </a:xfrm>
          <a:noFill/>
        </p:spPr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0070C0"/>
                </a:solidFill>
              </a:rPr>
              <a:t>224°. Обчисліть кут правильного  n-кутника, якщо: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70C0"/>
                </a:solidFill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</a:rPr>
              <a:t>          1)  n  = 5;       2)  </a:t>
            </a:r>
            <a:r>
              <a:rPr lang="uk-UA" sz="2400" b="1" dirty="0" err="1" smtClean="0">
                <a:solidFill>
                  <a:srgbClr val="0070C0"/>
                </a:solidFill>
              </a:rPr>
              <a:t>n</a:t>
            </a:r>
            <a:r>
              <a:rPr lang="uk-UA" sz="2400" b="1" dirty="0" smtClean="0">
                <a:solidFill>
                  <a:srgbClr val="0070C0"/>
                </a:solidFill>
              </a:rPr>
              <a:t>  = 12;  3)  </a:t>
            </a:r>
            <a:r>
              <a:rPr lang="uk-UA" sz="2400" b="1" dirty="0" err="1" smtClean="0">
                <a:solidFill>
                  <a:srgbClr val="0070C0"/>
                </a:solidFill>
              </a:rPr>
              <a:t>n</a:t>
            </a:r>
            <a:r>
              <a:rPr lang="uk-UA" sz="2400" b="1" dirty="0" smtClean="0">
                <a:solidFill>
                  <a:srgbClr val="0070C0"/>
                </a:solidFill>
              </a:rPr>
              <a:t>  = 18.</a:t>
            </a:r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B050"/>
                </a:solidFill>
              </a:rPr>
              <a:t>225°. Знайдіть центральний кут правильного  n-кутника, якщо:  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B050"/>
                </a:solidFill>
              </a:rPr>
              <a:t> </a:t>
            </a:r>
            <a:r>
              <a:rPr lang="uk-UA" sz="2400" b="1" dirty="0" smtClean="0">
                <a:solidFill>
                  <a:srgbClr val="00B050"/>
                </a:solidFill>
              </a:rPr>
              <a:t>         n = 20; 2)  </a:t>
            </a:r>
            <a:r>
              <a:rPr lang="uk-UA" sz="2400" b="1" dirty="0" err="1" smtClean="0">
                <a:solidFill>
                  <a:srgbClr val="00B050"/>
                </a:solidFill>
              </a:rPr>
              <a:t>n</a:t>
            </a:r>
            <a:r>
              <a:rPr lang="uk-UA" sz="2400" b="1" dirty="0" smtClean="0">
                <a:solidFill>
                  <a:srgbClr val="00B050"/>
                </a:solidFill>
              </a:rPr>
              <a:t> = 24; 3)  </a:t>
            </a:r>
            <a:r>
              <a:rPr lang="uk-UA" sz="2400" b="1" dirty="0" err="1" smtClean="0">
                <a:solidFill>
                  <a:srgbClr val="00B050"/>
                </a:solidFill>
              </a:rPr>
              <a:t>n</a:t>
            </a:r>
            <a:r>
              <a:rPr lang="uk-UA" sz="2400" b="1" dirty="0" smtClean="0">
                <a:solidFill>
                  <a:srgbClr val="00B050"/>
                </a:solidFill>
              </a:rPr>
              <a:t> = 10.</a:t>
            </a:r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r>
              <a:rPr lang="uk-UA" sz="2400" b="1" dirty="0" smtClean="0">
                <a:solidFill>
                  <a:srgbClr val="7030A0"/>
                </a:solidFill>
              </a:rPr>
              <a:t>228 °. Знайдіть кількість сторін правильного  n-кутника, якщо його кут дорівнює: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            1) 135°; 2) 150°; 3) 140°.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9" y="766"/>
            <a:ext cx="9144000" cy="907954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Складання плану розв'язання задачі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980729"/>
            <a:ext cx="5184576" cy="4104456"/>
          </a:xfrm>
          <a:noFill/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248.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кожної вершини квадрата із стороною а на його сторонах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відкладено відрізки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дорівнюють половині його діагоналі (мал.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15).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Здобуті 8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точок послідовно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сполучено відрізками. Доведіть, що утворений восьмикутник –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правильний.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91098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6922480" y="4437112"/>
            <a:ext cx="89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мал. 15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06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Застосування набутих знань до задач практичного змісту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5904656" cy="2908920"/>
          </a:xfrm>
          <a:noFill/>
        </p:spPr>
        <p:txBody>
          <a:bodyPr/>
          <a:lstStyle/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251. Доведіть, що підлогу можна покрити плитками,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мають форму правильних трикутників,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чотирикутників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шестикутників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252. Підлогу покрили плитками, які мають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правильних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чотирикутників і восьмикутників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(мал.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16).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Поясніть, чому можливе таке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365231" cy="29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7236296" y="5013176"/>
            <a:ext cx="89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мал. 16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471465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Ваші пропозиції?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/>
              <a:t>Домашнє завдання</a:t>
            </a:r>
          </a:p>
        </p:txBody>
      </p:sp>
      <p:sp>
        <p:nvSpPr>
          <p:cNvPr id="19459" name="Місце для вмісту 2"/>
          <p:cNvSpPr>
            <a:spLocks noGrp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</a:extLst>
        </p:spPr>
        <p:txBody>
          <a:bodyPr/>
          <a:lstStyle/>
          <a:p>
            <a:r>
              <a:rPr lang="uk-UA" altLang="uk-UA" dirty="0" smtClean="0"/>
              <a:t>Опрацювати </a:t>
            </a:r>
            <a:r>
              <a:rPr lang="uk-UA" altLang="uk-UA" dirty="0" smtClean="0">
                <a:latin typeface="Tahoma"/>
                <a:ea typeface="Tahoma"/>
                <a:cs typeface="Tahoma"/>
              </a:rPr>
              <a:t>§ 7</a:t>
            </a:r>
            <a:endParaRPr lang="uk-UA" altLang="uk-UA" dirty="0" smtClean="0"/>
          </a:p>
          <a:p>
            <a:r>
              <a:rPr lang="uk-UA" altLang="uk-UA" dirty="0" smtClean="0"/>
              <a:t>Виконати вправи № </a:t>
            </a:r>
            <a:r>
              <a:rPr lang="uk-UA" altLang="uk-UA" dirty="0" smtClean="0"/>
              <a:t>226, 227, 229, 230</a:t>
            </a:r>
            <a:endParaRPr lang="uk-UA" alt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 smtClean="0">
                <a:solidFill>
                  <a:srgbClr val="CC3399"/>
                </a:solidFill>
              </a:rPr>
              <a:t>Актуалізація опорних знань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8784976" cy="2620887"/>
          </a:xfrm>
          <a:noFill/>
        </p:spPr>
        <p:txBody>
          <a:bodyPr rtlCol="0">
            <a:normAutofit fontScale="70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b="1" dirty="0" smtClean="0">
                <a:solidFill>
                  <a:srgbClr val="0070C0"/>
                </a:solidFill>
              </a:rPr>
              <a:t>Що називають многокутником?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 таке вершини многокутника? Яка їх кількість у </a:t>
            </a: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</a:t>
            </a:r>
            <a:r>
              <a:rPr lang="uk-UA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-кутнику</a:t>
            </a: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Що називають сторонами многокутника?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Що називають діагоналлю многокутника? Яка їх кількість у многокутнику?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Чому дорівнює сума кутів многокутника?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uk-UA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 на всі запитання ми можемо дати відповіді?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uk-UA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Вивчення нового навчального матеріалу</a:t>
            </a:r>
            <a:endParaRPr lang="uk-UA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8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219256" cy="2304256"/>
          </a:xfrm>
          <a:noFill/>
        </p:spPr>
        <p:txBody>
          <a:bodyPr/>
          <a:lstStyle/>
          <a:p>
            <a:pPr>
              <a:buFont typeface="+mj-lt"/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многокутника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многокутник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сторонами, але не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рівними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кутами.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многокутника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многокутник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многокутник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79306"/>
            <a:ext cx="7488832" cy="149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419582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420068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2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421754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3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420543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4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6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Правильний многокутник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79512" y="1772816"/>
            <a:ext cx="439248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Многокутник називається правильним, якщо в нього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 сторони рівні і всі кути рівні.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4860032" y="1788026"/>
            <a:ext cx="4032448" cy="20730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правильному n-кутнику, як і у довільному n-кутнику, сума всіх його кутів дорівнює 180°(n – 2).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 правильних многокутників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7865938"/>
              </p:ext>
            </p:extLst>
          </p:nvPr>
        </p:nvGraphicFramePr>
        <p:xfrm>
          <a:off x="179512" y="1600201"/>
          <a:ext cx="8856984" cy="29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8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Знайдіть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кут правильного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десятикутника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2620888"/>
          </a:xfrm>
          <a:noFill/>
        </p:spPr>
        <p:txBody>
          <a:bodyPr/>
          <a:lstStyle/>
          <a:p>
            <a:pPr marL="0" indent="0">
              <a:buNone/>
            </a:pP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Сума кутів правильного десятикутника дорівнює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180°(n – 2) = 180°(10 – 2) = 1440°.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 кутів 10.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кожний кут дорівнює 1440° : 10 = 144°.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круглений прямокутник 4"/>
              <p:cNvSpPr/>
              <p:nvPr/>
            </p:nvSpPr>
            <p:spPr>
              <a:xfrm>
                <a:off x="2411760" y="4437112"/>
                <a:ext cx="6408712" cy="129614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r>
                  <a:rPr lang="ru-RU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</a:t>
                </a:r>
                <a:r>
                  <a:rPr lang="ru-RU" sz="24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</a:t>
                </a:r>
                <a:r>
                  <a:rPr lang="ru-RU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кут правильного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</a:t>
                </a:r>
                <a:r>
                  <a:rPr lang="ru-RU" sz="24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кутника</a:t>
                </a:r>
                <a:r>
                  <a:rPr lang="ru-RU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скористайтеся</a:t>
                </a:r>
                <a:r>
                  <a:rPr lang="ru-RU" sz="24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формулою</a:t>
                </a:r>
                <a:r>
                  <a:rPr lang="ru-RU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α =</a:t>
                </a:r>
                <a:r>
                  <a:rPr lang="en-US" sz="24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uk-UA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uk-UA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Округлений 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437112"/>
                <a:ext cx="6408712" cy="1296144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6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 правильного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многокутника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4316288" cy="3268959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чотирикутник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(квадрат)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коло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справджується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многокутника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4644008" y="1772816"/>
            <a:ext cx="4320480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(властивість правильного многокутника).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многокутник правильний, то навколо нього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описати коло і в нього можна вписати коло.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4166476" cy="174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0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430</TotalTime>
  <Words>988</Words>
  <Application>Microsoft Office PowerPoint</Application>
  <PresentationFormat>Екран 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TS101908700</vt:lpstr>
      <vt:lpstr>Геометрія 9 клас</vt:lpstr>
      <vt:lpstr>Тема уроку:  Правильні многокутники</vt:lpstr>
      <vt:lpstr>Актуалізація опорних знань</vt:lpstr>
      <vt:lpstr>Вивчення нового навчального матеріалу</vt:lpstr>
      <vt:lpstr>Презентація PowerPoint</vt:lpstr>
      <vt:lpstr>Правильний многокутник</vt:lpstr>
      <vt:lpstr>Приклади  правильних многокутників</vt:lpstr>
      <vt:lpstr>Задача. Знайдіть кут правильного десятикутника.</vt:lpstr>
      <vt:lpstr>Властивість правильного многокутника</vt:lpstr>
      <vt:lpstr>Властивість правильного многокутника</vt:lpstr>
      <vt:lpstr>Презентація PowerPoint</vt:lpstr>
      <vt:lpstr>Висновки</vt:lpstr>
      <vt:lpstr>Висновки</vt:lpstr>
      <vt:lpstr>Первинне закріплення вивченого матеріалу</vt:lpstr>
      <vt:lpstr>Усне розв'язування вправ</vt:lpstr>
      <vt:lpstr>Усне розв'язування вправ</vt:lpstr>
      <vt:lpstr>Презентація PowerPoint</vt:lpstr>
      <vt:lpstr>Коментоване виконання вправ</vt:lpstr>
      <vt:lpstr>Узагальнююче повторення раніше вивченого матеріалу</vt:lpstr>
      <vt:lpstr>Опорні задачі (коментоване виконання вправ, складання алгоритму розв'язування)</vt:lpstr>
      <vt:lpstr>Складання плану розв'язання задачі</vt:lpstr>
      <vt:lpstr>Застосування набутих знань до задач практичного змісту</vt:lpstr>
      <vt:lpstr>Домашнє завдання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1. Розвязування трикутників</dc:title>
  <dc:subject>Шаблон оформления</dc:subject>
  <dc:creator>kekc</dc:creator>
  <dc:description>Шаблон оформления
Корпорация Майкрософт</dc:description>
  <cp:lastModifiedBy>kekc</cp:lastModifiedBy>
  <cp:revision>65</cp:revision>
  <dcterms:created xsi:type="dcterms:W3CDTF">2014-09-18T14:31:50Z</dcterms:created>
  <dcterms:modified xsi:type="dcterms:W3CDTF">2014-10-17T15:03:48Z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