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340" r:id="rId5"/>
    <p:sldId id="341" r:id="rId6"/>
    <p:sldId id="342" r:id="rId7"/>
    <p:sldId id="343" r:id="rId8"/>
    <p:sldId id="333" r:id="rId9"/>
    <p:sldId id="344" r:id="rId10"/>
    <p:sldId id="345" r:id="rId11"/>
    <p:sldId id="336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9E5A-1843-4F65-B609-C9441DBCC0F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7642-70B4-49EC-8B4E-B20FDC1BC77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1473-6839-4E43-91A2-271023054C21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93E0-83EF-4191-97DB-2D33F94DDD1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C41F-D169-402F-A18C-53940B7B3663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6F6E-FFD1-402B-8C7E-6285D147F91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A4A4-DFC2-4DAA-A71F-55E6D08E5D60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1C7E-5AA7-4D88-9062-6423DA0F18D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1399-FB3E-42B1-B980-542B9329D895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6FFA-5888-4C62-A011-9BB42659A87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1E0F-A312-47EC-9310-7764B9D417DE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36D8-CD0E-4E9C-AAB7-735A23120BF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F24E-FA7E-400E-97BD-5E1486366B34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B500-1730-4AF5-BEC9-55D0486A1A9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C415-5EF4-4E4E-AE27-412F17AC978F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1A9E-BF1A-4B7B-AE51-2DF068E9FD4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81E3-82EC-473E-AC5B-464AD6B07E2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FF90-44F5-4FCE-98E1-3570A57F093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B17D-F407-4D8F-808C-FA3CDCD76E41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45A4-C26E-494B-B8ED-C597A566C2B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D160-E1F3-463A-8B1A-B78AB12341F5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F8BC-8775-4A0D-A2E2-4E98CD9B9D4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BA21EC-9AE5-49DF-98AC-25812ACFD61F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B8CA3-8BFB-4792-845E-55FD81AAA3C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965450" y="357188"/>
            <a:ext cx="5510213" cy="1470025"/>
          </a:xfrm>
        </p:spPr>
        <p:txBody>
          <a:bodyPr/>
          <a:lstStyle/>
          <a:p>
            <a:pPr eaLnBrk="1" hangingPunct="1"/>
            <a:r>
              <a:rPr lang="uk-UA" altLang="uk-UA" smtClean="0"/>
              <a:t>Геометрія</a:t>
            </a:r>
            <a:br>
              <a:rPr lang="uk-UA" altLang="uk-UA" smtClean="0"/>
            </a:br>
            <a:r>
              <a:rPr lang="uk-UA" altLang="uk-UA" smtClean="0"/>
              <a:t>9 клас</a:t>
            </a:r>
            <a:endParaRPr lang="en-US" altLang="uk-UA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109788" y="2112963"/>
            <a:ext cx="65659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uk-UA" alt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Розділ 2. Правильні многокутники</a:t>
            </a:r>
          </a:p>
          <a:p>
            <a:pPr eaLnBrk="1" hangingPunct="1"/>
            <a:endParaRPr lang="en-US" altLang="uk-UA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109788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набутих знань до задач практичного змісту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5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5905500" cy="2472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318. На квадратній ділянці землі потрібно розбити клумбу для квітів у 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формі правильного 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восьмикутника. Запропонуйте спосіб побудови такої клумби</a:t>
            </a: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endParaRPr lang="uk-UA" alt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319. 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Як розбити клумбу для квітів у формі п’ятикутної зірки?</a:t>
            </a:r>
            <a:endParaRPr lang="uk-UA" alt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325520"/>
            <a:ext cx="26642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Ваші пропозиції?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92" y="3667482"/>
            <a:ext cx="2669282" cy="177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4797" r="17643"/>
          <a:stretch/>
        </p:blipFill>
        <p:spPr bwMode="auto">
          <a:xfrm>
            <a:off x="6216446" y="1556792"/>
            <a:ext cx="2923649" cy="195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Домашнє завдання</a:t>
            </a:r>
          </a:p>
        </p:txBody>
      </p:sp>
      <p:sp>
        <p:nvSpPr>
          <p:cNvPr id="14339" name="Місце для вмісту 2"/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uk-UA" altLang="uk-UA" dirty="0" smtClean="0"/>
              <a:t>Опрацювати </a:t>
            </a:r>
            <a:r>
              <a:rPr lang="uk-UA" altLang="uk-UA" dirty="0" smtClean="0">
                <a:latin typeface="Tahoma" pitchFamily="34" charset="0"/>
                <a:cs typeface="Tahoma" pitchFamily="34" charset="0"/>
              </a:rPr>
              <a:t>§ </a:t>
            </a:r>
            <a:r>
              <a:rPr lang="uk-UA" altLang="uk-UA" dirty="0" smtClean="0">
                <a:latin typeface="Tahoma" pitchFamily="34" charset="0"/>
                <a:cs typeface="Tahoma" pitchFamily="34" charset="0"/>
              </a:rPr>
              <a:t>9</a:t>
            </a:r>
            <a:endParaRPr lang="uk-UA" altLang="uk-UA" dirty="0" smtClean="0"/>
          </a:p>
          <a:p>
            <a:pPr eaLnBrk="1" hangingPunct="1"/>
            <a:r>
              <a:rPr lang="uk-UA" altLang="uk-UA" dirty="0" smtClean="0"/>
              <a:t>Виконати </a:t>
            </a:r>
            <a:r>
              <a:rPr lang="uk-UA" altLang="uk-UA" dirty="0" smtClean="0"/>
              <a:t>вправ </a:t>
            </a:r>
            <a:r>
              <a:rPr lang="uk-UA" altLang="uk-UA" smtClean="0"/>
              <a:t>за підручником</a:t>
            </a:r>
            <a:endParaRPr lang="uk-UA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</a:t>
            </a:r>
            <a: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ПРАВИЛЬНИХ</a:t>
            </a:r>
            <a:br>
              <a:rPr lang="uk-UA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МНОГОКУТНИКІВ</a:t>
            </a:r>
            <a:endParaRPr lang="uk-UA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3"/>
            <a:ext cx="5795201" cy="39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6"/>
            <a:ext cx="8928992" cy="1143000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кутника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коло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1196752"/>
                <a:ext cx="6480720" cy="4929411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1. Побудуйте правильний шестикутник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Сторона правильного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шестикутника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дорівнює радіусу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описаного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навколо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нього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кола. Проводимо коло радіуса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позначаємо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ньому довільну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Потім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змінюючи розхилу циркуля, будуємо на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так, щоб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виконувалася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рівність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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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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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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Сполучивши послідовно побудовані точки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відрізками, отримаємо правильний шестикутник.</a:t>
                </a:r>
              </a:p>
              <a:p>
                <a:pPr marL="0" indent="0" algn="ctr">
                  <a:buNone/>
                </a:pPr>
                <a:r>
                  <a:rPr lang="uk-UA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побудувати правильний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</a:t>
                </a:r>
                <a:r>
                  <a:rPr lang="uk-UA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кутник</a:t>
                </a:r>
                <a:r>
                  <a:rPr lang="uk-UA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uk-UA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поділіть коло на 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uk-UA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рівних частин і точки </a:t>
                </a:r>
                <a:r>
                  <a:rPr lang="uk-UA" sz="2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поділу </a:t>
                </a:r>
                <a:r>
                  <a:rPr lang="uk-UA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послідовно сполучіть.</a:t>
                </a:r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1196752"/>
                <a:ext cx="6480720" cy="4929411"/>
              </a:xfrm>
              <a:blipFill rotWithShape="1">
                <a:blip r:embed="rId2"/>
                <a:stretch>
                  <a:fillRect l="-1035" t="-618" r="-6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53" y="2132856"/>
            <a:ext cx="2474747" cy="263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3" y="44624"/>
            <a:ext cx="9108504" cy="1143000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762872" cy="1872208"/>
          </a:xfrm>
        </p:spPr>
        <p:txBody>
          <a:bodyPr/>
          <a:lstStyle/>
          <a:p>
            <a:pPr marL="0" indent="0">
              <a:buNone/>
            </a:pPr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Будуємо спочатку правильний шестикутник (задача 1), а потім сполучаємо відрізками його вершини через одну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63181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3" y="44624"/>
            <a:ext cx="9108504" cy="1143000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чотирикутника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906888" cy="2160240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Креслимо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і проводимо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точках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792079" cy="38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Побудова правильних многокутників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600200"/>
            <a:ext cx="6264696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Побудуємо правильний 8-кутник.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Будуємо правильний чотирикутник (задача 3). Проводимо до його сторін серединні перпендикуляри. Точки перетину серединних перпендикулярів з колом разом із вершинами чотирикутника і будуть вершинами правильного 8-кутника. </a:t>
            </a:r>
          </a:p>
          <a:p>
            <a:pPr marL="0" indent="0"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 самим способом можна побудувати правильний 16-кутник, правильний 32-кутник і т. д.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циркуля і лінійки можна побудувати низку правильних многокутників, якщо побудовано один із них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18" y="1700808"/>
            <a:ext cx="271872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6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застосування набутих знань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4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96752"/>
            <a:ext cx="8785225" cy="165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297'. Побудуйте правильний трикутник, дотримуючись плану:</a:t>
            </a:r>
          </a:p>
          <a:p>
            <a:pPr marL="0" indent="6254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1) циркулем накресліть коло;</a:t>
            </a:r>
          </a:p>
          <a:p>
            <a:pPr marL="0" indent="6254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2) не змінюючи розхилу циркуля, поділіть коло на шість рівних части;</a:t>
            </a:r>
          </a:p>
          <a:p>
            <a:pPr marL="0" indent="6254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3) сполучіть точки поділу відрізками через одну.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31956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6"/>
            <a:ext cx="82296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застосування набутих знань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4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96752"/>
            <a:ext cx="8785225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298'. Виконайте такі побудови:</a:t>
            </a:r>
          </a:p>
          <a:p>
            <a:pPr marL="895350" indent="-2698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1) циркулем накресліть коло з центром О;</a:t>
            </a:r>
          </a:p>
          <a:p>
            <a:pPr marL="895350" indent="-2698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2) через точку О проведіть довільну пряму і позначте буквами А і В точки</a:t>
            </a:r>
          </a:p>
          <a:p>
            <a:pPr marL="895350" indent="-2698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перетину її з колом;</a:t>
            </a:r>
          </a:p>
          <a:p>
            <a:pPr marL="895350" indent="-2698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3) проведіть пряму, перпендикулярну до прямої АВ у точці О, точки перетину цієї прямої з колом позначте буквами С і D;</a:t>
            </a:r>
          </a:p>
          <a:p>
            <a:pPr marL="895350" indent="-269875" eaLnBrk="1" hangingPunct="1">
              <a:buNone/>
            </a:pPr>
            <a:r>
              <a:rPr lang="uk-UA" altLang="uk-UA" sz="2000" dirty="0" smtClean="0">
                <a:latin typeface="Times New Roman" pitchFamily="18" charset="0"/>
                <a:cs typeface="Times New Roman" pitchFamily="18" charset="0"/>
              </a:rPr>
              <a:t>4) послідовно сполучіть відрізками точки А, В, С і D. </a:t>
            </a:r>
          </a:p>
          <a:p>
            <a:pPr marL="0" indent="0" algn="ctr" eaLnBrk="1" hangingPunct="1">
              <a:buNone/>
            </a:pPr>
            <a:endParaRPr lang="uk-UA" alt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uk-UA" alt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називається побудований многокутник?</a:t>
            </a:r>
            <a:endParaRPr lang="uk-UA" alt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91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Складання плану побудови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296144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299°. За </a:t>
            </a:r>
            <a:r>
              <a:rPr lang="ru-RU" dirty="0" err="1" smtClean="0"/>
              <a:t>малюнком</a:t>
            </a:r>
            <a:r>
              <a:rPr lang="ru-RU" dirty="0" smtClean="0"/>
              <a:t> </a:t>
            </a:r>
            <a:r>
              <a:rPr lang="ru-RU" dirty="0" err="1" smtClean="0"/>
              <a:t>складіть</a:t>
            </a:r>
            <a:r>
              <a:rPr lang="ru-RU" dirty="0" smtClean="0"/>
              <a:t> план </a:t>
            </a:r>
            <a:r>
              <a:rPr lang="ru-RU" dirty="0" err="1" smtClean="0"/>
              <a:t>побудови</a:t>
            </a:r>
            <a:r>
              <a:rPr lang="ru-RU" dirty="0" smtClean="0"/>
              <a:t> правильного </a:t>
            </a:r>
            <a:r>
              <a:rPr lang="ru-RU" dirty="0" err="1" smtClean="0"/>
              <a:t>трикутника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4320480" cy="32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502</TotalTime>
  <Words>500</Words>
  <Application>Microsoft Office PowerPoint</Application>
  <PresentationFormat>Екран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Tahoma</vt:lpstr>
      <vt:lpstr>TS101908700</vt:lpstr>
      <vt:lpstr>Геометрія 9 клас</vt:lpstr>
      <vt:lpstr>Тема уроку:  ПОБУДОВА ПРАВИЛЬНИХ МНОГОКУТНИКІВ</vt:lpstr>
      <vt:lpstr>Для побудови правильного n-кутника використовується описане навколо нього коло.</vt:lpstr>
      <vt:lpstr>Задача 2. Побудова правильного трикутника.</vt:lpstr>
      <vt:lpstr>Задача 2. Побудова правильного чотирикутника.</vt:lpstr>
      <vt:lpstr>Побудова правильних многокутників</vt:lpstr>
      <vt:lpstr>Первинне застосування набутих знань</vt:lpstr>
      <vt:lpstr>Первинне застосування набутих знань</vt:lpstr>
      <vt:lpstr>Складання плану побудови</vt:lpstr>
      <vt:lpstr>Застосування набутих знань до задач практичного змісту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Розвязування трикутників</dc:title>
  <dc:subject>Шаблон оформления</dc:subject>
  <dc:creator>kekc</dc:creator>
  <dc:description>Шаблон оформления
Корпорация Майкрософт</dc:description>
  <cp:lastModifiedBy>kekc</cp:lastModifiedBy>
  <cp:revision>76</cp:revision>
  <dcterms:created xsi:type="dcterms:W3CDTF">2014-09-18T14:31:50Z</dcterms:created>
  <dcterms:modified xsi:type="dcterms:W3CDTF">2014-10-17T16:16:37Z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